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6"/>
  </p:notesMasterIdLst>
  <p:handoutMasterIdLst>
    <p:handoutMasterId r:id="rId37"/>
  </p:handoutMasterIdLst>
  <p:sldIdLst>
    <p:sldId id="257" r:id="rId2"/>
    <p:sldId id="315" r:id="rId3"/>
    <p:sldId id="325" r:id="rId4"/>
    <p:sldId id="322" r:id="rId5"/>
    <p:sldId id="317" r:id="rId6"/>
    <p:sldId id="345" r:id="rId7"/>
    <p:sldId id="333" r:id="rId8"/>
    <p:sldId id="335" r:id="rId9"/>
    <p:sldId id="329" r:id="rId10"/>
    <p:sldId id="336" r:id="rId11"/>
    <p:sldId id="337" r:id="rId12"/>
    <p:sldId id="346" r:id="rId13"/>
    <p:sldId id="347" r:id="rId14"/>
    <p:sldId id="338" r:id="rId15"/>
    <p:sldId id="339" r:id="rId16"/>
    <p:sldId id="349" r:id="rId17"/>
    <p:sldId id="350" r:id="rId18"/>
    <p:sldId id="351" r:id="rId19"/>
    <p:sldId id="352" r:id="rId20"/>
    <p:sldId id="354" r:id="rId21"/>
    <p:sldId id="353" r:id="rId22"/>
    <p:sldId id="342" r:id="rId23"/>
    <p:sldId id="355" r:id="rId24"/>
    <p:sldId id="356" r:id="rId25"/>
    <p:sldId id="343" r:id="rId26"/>
    <p:sldId id="357" r:id="rId27"/>
    <p:sldId id="358" r:id="rId28"/>
    <p:sldId id="359" r:id="rId29"/>
    <p:sldId id="360" r:id="rId30"/>
    <p:sldId id="363" r:id="rId31"/>
    <p:sldId id="361" r:id="rId32"/>
    <p:sldId id="362" r:id="rId33"/>
    <p:sldId id="296" r:id="rId34"/>
    <p:sldId id="297" r:id="rId3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C2E7"/>
    <a:srgbClr val="84BD00"/>
    <a:srgbClr val="3F4444"/>
    <a:srgbClr val="512D6D"/>
    <a:srgbClr val="244C5A"/>
    <a:srgbClr val="00B2A9"/>
    <a:srgbClr val="464646"/>
    <a:srgbClr val="264653"/>
    <a:srgbClr val="4C2C69"/>
    <a:srgbClr val="4B2A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4676" autoAdjust="0"/>
  </p:normalViewPr>
  <p:slideViewPr>
    <p:cSldViewPr snapToGrid="0" snapToObjects="1">
      <p:cViewPr>
        <p:scale>
          <a:sx n="64" d="100"/>
          <a:sy n="64" d="100"/>
        </p:scale>
        <p:origin x="552" y="348"/>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48" d="100"/>
          <a:sy n="48" d="100"/>
        </p:scale>
        <p:origin x="2684" y="44"/>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5.xml" Id="rId26" /><Relationship Type="http://schemas.openxmlformats.org/officeDocument/2006/relationships/viewProps" Target="viewProps.xml" Id="rId39" /><Relationship Type="http://schemas.openxmlformats.org/officeDocument/2006/relationships/slide" Target="slides/slide20.xml" Id="rId21" /><Relationship Type="http://schemas.openxmlformats.org/officeDocument/2006/relationships/slide" Target="slides/slide33.xml" Id="rId34"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19.xml" Id="rId20" /><Relationship Type="http://schemas.openxmlformats.org/officeDocument/2006/relationships/slide" Target="slides/slide28.xml" Id="rId29" /><Relationship Type="http://schemas.openxmlformats.org/officeDocument/2006/relationships/tableStyles" Target="tableStyles.xml" Id="rId41"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23.xml" Id="rId24" /><Relationship Type="http://schemas.openxmlformats.org/officeDocument/2006/relationships/slide" Target="slides/slide31.xml" Id="rId32" /><Relationship Type="http://schemas.openxmlformats.org/officeDocument/2006/relationships/handoutMaster" Target="handoutMasters/handoutMaster1.xml" Id="rId37" /><Relationship Type="http://schemas.openxmlformats.org/officeDocument/2006/relationships/theme" Target="theme/theme1.xml" Id="rId40"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22.xml" Id="rId23" /><Relationship Type="http://schemas.openxmlformats.org/officeDocument/2006/relationships/slide" Target="slides/slide27.xml" Id="rId28" /><Relationship Type="http://schemas.openxmlformats.org/officeDocument/2006/relationships/notesMaster" Target="notesMasters/notesMaster1.xml" Id="rId36"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slide" Target="slides/slide30.xml" Id="rId31"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slide" Target="slides/slide26.xml" Id="rId27" /><Relationship Type="http://schemas.openxmlformats.org/officeDocument/2006/relationships/slide" Target="slides/slide29.xml" Id="rId30" /><Relationship Type="http://schemas.openxmlformats.org/officeDocument/2006/relationships/slide" Target="slides/slide34.xml" Id="rId35" /><Relationship Type="http://schemas.openxmlformats.org/officeDocument/2006/relationships/slide" Target="slides/slide7.xml" Id="rId8" /><Relationship Type="http://schemas.openxmlformats.org/officeDocument/2006/relationships/slide" Target="slides/slide2.xml" Id="rId3"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slide" Target="slides/slide24.xml" Id="rId25" /><Relationship Type="http://schemas.openxmlformats.org/officeDocument/2006/relationships/slide" Target="slides/slide32.xml" Id="rId33" /><Relationship Type="http://schemas.openxmlformats.org/officeDocument/2006/relationships/presProps" Target="presProps.xml" Id="rId38" /><Relationship Type="http://schemas.openxmlformats.org/officeDocument/2006/relationships/customXml" Target="/customXML/item.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7F65F8-CFB2-3C4E-82A9-975DA8075466}"/>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a:extLst>
              <a:ext uri="{FF2B5EF4-FFF2-40B4-BE49-F238E27FC236}">
                <a16:creationId xmlns:a16="http://schemas.microsoft.com/office/drawing/2014/main" id="{AC629A88-2F26-2D4F-8508-4F8FE45E537C}"/>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6A2265B3-A3B0-DC40-A269-C764F56F9F8A}" type="datetimeFigureOut">
              <a:rPr lang="en-US" smtClean="0"/>
              <a:t>8/5/2024</a:t>
            </a:fld>
            <a:endParaRPr lang="en-US" dirty="0"/>
          </a:p>
        </p:txBody>
      </p:sp>
      <p:sp>
        <p:nvSpPr>
          <p:cNvPr id="4" name="Footer Placeholder 3">
            <a:extLst>
              <a:ext uri="{FF2B5EF4-FFF2-40B4-BE49-F238E27FC236}">
                <a16:creationId xmlns:a16="http://schemas.microsoft.com/office/drawing/2014/main" id="{4CFEA5A2-2E68-6240-85ED-C12058FE74C8}"/>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6CE2ED8-B94F-A54A-ACF1-998467DDF1D8}"/>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DBE7EA0-7C77-064A-838C-BB04EABC6733}" type="slidenum">
              <a:rPr lang="en-US" smtClean="0"/>
              <a:t>‹#›</a:t>
            </a:fld>
            <a:endParaRPr lang="en-US" dirty="0"/>
          </a:p>
        </p:txBody>
      </p:sp>
    </p:spTree>
    <p:extLst>
      <p:ext uri="{BB962C8B-B14F-4D97-AF65-F5344CB8AC3E}">
        <p14:creationId xmlns:p14="http://schemas.microsoft.com/office/powerpoint/2010/main" val="293091230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909" userDrawn="1">
          <p15:clr>
            <a:srgbClr val="F26B43"/>
          </p15:clr>
        </p15:guide>
        <p15:guide id="2" pos="2189"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1E594E2A-E79C-C647-90A3-893941184ED0}" type="datetimeFigureOut">
              <a:rPr lang="en-US" smtClean="0"/>
              <a:t>8/5/2024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6E3F9B58-AF1A-8645-B7E7-ED1F0970DEDA}" type="slidenum">
              <a:rPr lang="en-US" smtClean="0"/>
              <a:t>‹#›</a:t>
            </a:fld>
            <a:endParaRPr lang="en-US" dirty="0"/>
          </a:p>
        </p:txBody>
      </p:sp>
    </p:spTree>
    <p:extLst>
      <p:ext uri="{BB962C8B-B14F-4D97-AF65-F5344CB8AC3E}">
        <p14:creationId xmlns:p14="http://schemas.microsoft.com/office/powerpoint/2010/main" val="415979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Diane</a:t>
            </a:r>
          </a:p>
        </p:txBody>
      </p:sp>
      <p:sp>
        <p:nvSpPr>
          <p:cNvPr id="4" name="Slide Number Placeholder 3"/>
          <p:cNvSpPr>
            <a:spLocks noGrp="1"/>
          </p:cNvSpPr>
          <p:nvPr>
            <p:ph type="sldNum" sz="quarter" idx="5"/>
          </p:nvPr>
        </p:nvSpPr>
        <p:spPr/>
        <p:txBody>
          <a:bodyPr/>
          <a:lstStyle/>
          <a:p>
            <a:fld id="{6E3F9B58-AF1A-8645-B7E7-ED1F0970DEDA}" type="slidenum">
              <a:rPr lang="en-US" smtClean="0"/>
              <a:t>2</a:t>
            </a:fld>
            <a:endParaRPr lang="en-US" dirty="0"/>
          </a:p>
        </p:txBody>
      </p:sp>
    </p:spTree>
    <p:extLst>
      <p:ext uri="{BB962C8B-B14F-4D97-AF65-F5344CB8AC3E}">
        <p14:creationId xmlns:p14="http://schemas.microsoft.com/office/powerpoint/2010/main" val="1376559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is the most decorated female Olympian</a:t>
            </a:r>
          </a:p>
          <a:p>
            <a:r>
              <a:rPr lang="en-US" dirty="0"/>
              <a:t>Katie Ledecky</a:t>
            </a:r>
          </a:p>
          <a:p>
            <a:r>
              <a:rPr lang="en-US" dirty="0"/>
              <a:t>Simone Biles</a:t>
            </a:r>
          </a:p>
          <a:p>
            <a:endParaRPr lang="en-US" dirty="0"/>
          </a:p>
        </p:txBody>
      </p:sp>
      <p:sp>
        <p:nvSpPr>
          <p:cNvPr id="4" name="Slide Number Placeholder 3"/>
          <p:cNvSpPr>
            <a:spLocks noGrp="1"/>
          </p:cNvSpPr>
          <p:nvPr>
            <p:ph type="sldNum" sz="quarter" idx="5"/>
          </p:nvPr>
        </p:nvSpPr>
        <p:spPr/>
        <p:txBody>
          <a:bodyPr/>
          <a:lstStyle/>
          <a:p>
            <a:fld id="{6E3F9B58-AF1A-8645-B7E7-ED1F0970DEDA}" type="slidenum">
              <a:rPr lang="en-US" smtClean="0"/>
              <a:t>3</a:t>
            </a:fld>
            <a:endParaRPr lang="en-US" dirty="0"/>
          </a:p>
        </p:txBody>
      </p:sp>
    </p:spTree>
    <p:extLst>
      <p:ext uri="{BB962C8B-B14F-4D97-AF65-F5344CB8AC3E}">
        <p14:creationId xmlns:p14="http://schemas.microsoft.com/office/powerpoint/2010/main" val="1975549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ANNE</a:t>
            </a:r>
          </a:p>
        </p:txBody>
      </p:sp>
      <p:sp>
        <p:nvSpPr>
          <p:cNvPr id="4" name="Slide Number Placeholder 3"/>
          <p:cNvSpPr>
            <a:spLocks noGrp="1"/>
          </p:cNvSpPr>
          <p:nvPr>
            <p:ph type="sldNum" sz="quarter" idx="5"/>
          </p:nvPr>
        </p:nvSpPr>
        <p:spPr/>
        <p:txBody>
          <a:bodyPr/>
          <a:lstStyle/>
          <a:p>
            <a:fld id="{6E3F9B58-AF1A-8645-B7E7-ED1F0970DEDA}" type="slidenum">
              <a:rPr lang="en-US" smtClean="0"/>
              <a:t>4</a:t>
            </a:fld>
            <a:endParaRPr lang="en-US" dirty="0"/>
          </a:p>
        </p:txBody>
      </p:sp>
    </p:spTree>
    <p:extLst>
      <p:ext uri="{BB962C8B-B14F-4D97-AF65-F5344CB8AC3E}">
        <p14:creationId xmlns:p14="http://schemas.microsoft.com/office/powerpoint/2010/main" val="2681313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F9B58-AF1A-8645-B7E7-ED1F0970DEDA}" type="slidenum">
              <a:rPr lang="en-US" smtClean="0"/>
              <a:t>6</a:t>
            </a:fld>
            <a:endParaRPr lang="en-US" dirty="0"/>
          </a:p>
        </p:txBody>
      </p:sp>
    </p:spTree>
    <p:extLst>
      <p:ext uri="{BB962C8B-B14F-4D97-AF65-F5344CB8AC3E}">
        <p14:creationId xmlns:p14="http://schemas.microsoft.com/office/powerpoint/2010/main" val="30360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DIANE</a:t>
            </a:r>
          </a:p>
        </p:txBody>
      </p:sp>
      <p:sp>
        <p:nvSpPr>
          <p:cNvPr id="4" name="Slide Number Placeholder 3"/>
          <p:cNvSpPr>
            <a:spLocks noGrp="1"/>
          </p:cNvSpPr>
          <p:nvPr>
            <p:ph type="sldNum" sz="quarter" idx="5"/>
          </p:nvPr>
        </p:nvSpPr>
        <p:spPr/>
        <p:txBody>
          <a:bodyPr/>
          <a:lstStyle/>
          <a:p>
            <a:fld id="{6E3F9B58-AF1A-8645-B7E7-ED1F0970DEDA}" type="slidenum">
              <a:rPr lang="en-US" smtClean="0"/>
              <a:t>10</a:t>
            </a:fld>
            <a:endParaRPr lang="en-US" dirty="0"/>
          </a:p>
        </p:txBody>
      </p:sp>
    </p:spTree>
    <p:extLst>
      <p:ext uri="{BB962C8B-B14F-4D97-AF65-F5344CB8AC3E}">
        <p14:creationId xmlns:p14="http://schemas.microsoft.com/office/powerpoint/2010/main" val="2341746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3F9B58-AF1A-8645-B7E7-ED1F0970DEDA}" type="slidenum">
              <a:rPr lang="en-US" smtClean="0"/>
              <a:t>32</a:t>
            </a:fld>
            <a:endParaRPr lang="en-US" dirty="0"/>
          </a:p>
        </p:txBody>
      </p:sp>
    </p:spTree>
    <p:extLst>
      <p:ext uri="{BB962C8B-B14F-4D97-AF65-F5344CB8AC3E}">
        <p14:creationId xmlns:p14="http://schemas.microsoft.com/office/powerpoint/2010/main" val="2889609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without Footer)">
    <p:spTree>
      <p:nvGrpSpPr>
        <p:cNvPr id="1" name=""/>
        <p:cNvGrpSpPr/>
        <p:nvPr/>
      </p:nvGrpSpPr>
      <p:grpSpPr>
        <a:xfrm>
          <a:off x="0" y="0"/>
          <a:ext cx="0" cy="0"/>
          <a:chOff x="0" y="0"/>
          <a:chExt cx="0" cy="0"/>
        </a:xfrm>
      </p:grpSpPr>
      <p:pic>
        <p:nvPicPr>
          <p:cNvPr id="5" name="Picture 4" descr="A black and white logo&#10;&#10;Description automatically generated">
            <a:extLst>
              <a:ext uri="{FF2B5EF4-FFF2-40B4-BE49-F238E27FC236}">
                <a16:creationId xmlns:a16="http://schemas.microsoft.com/office/drawing/2014/main" id="{AAFC3D0F-D344-57F7-6323-74839D70EAFD}"/>
              </a:ext>
            </a:extLst>
          </p:cNvPr>
          <p:cNvPicPr>
            <a:picLocks noChangeAspect="1"/>
          </p:cNvPicPr>
          <p:nvPr userDrawn="1"/>
        </p:nvPicPr>
        <p:blipFill rotWithShape="1">
          <a:blip r:embed="rId2"/>
          <a:srcRect l="10123" t="32233" r="69130" b="33449"/>
          <a:stretch/>
        </p:blipFill>
        <p:spPr>
          <a:xfrm>
            <a:off x="1038687" y="1206585"/>
            <a:ext cx="1136223" cy="1154097"/>
          </a:xfrm>
          <a:prstGeom prst="rect">
            <a:avLst/>
          </a:prstGeom>
        </p:spPr>
      </p:pic>
    </p:spTree>
    <p:extLst>
      <p:ext uri="{BB962C8B-B14F-4D97-AF65-F5344CB8AC3E}">
        <p14:creationId xmlns:p14="http://schemas.microsoft.com/office/powerpoint/2010/main" val="380554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s and 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D2ED5-D8A6-DD7D-7276-F085235EDF07}"/>
              </a:ext>
            </a:extLst>
          </p:cNvPr>
          <p:cNvSpPr>
            <a:spLocks noGrp="1"/>
          </p:cNvSpPr>
          <p:nvPr>
            <p:ph type="title" hasCustomPrompt="1"/>
          </p:nvPr>
        </p:nvSpPr>
        <p:spPr/>
        <p:txBody>
          <a:bodyPr/>
          <a:lstStyle>
            <a:lvl1pPr>
              <a:defRPr/>
            </a:lvl1pPr>
          </a:lstStyle>
          <a:p>
            <a:r>
              <a:rPr lang="en-US" dirty="0"/>
              <a:t>Click to edit page title</a:t>
            </a:r>
          </a:p>
        </p:txBody>
      </p:sp>
      <p:sp>
        <p:nvSpPr>
          <p:cNvPr id="5" name="Rectangle 4">
            <a:extLst>
              <a:ext uri="{FF2B5EF4-FFF2-40B4-BE49-F238E27FC236}">
                <a16:creationId xmlns:a16="http://schemas.microsoft.com/office/drawing/2014/main" id="{92F94856-4524-0349-EAFD-98A3FFD9EBE7}"/>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6B5D0051-C9B4-4EAB-F59F-277185BED184}"/>
              </a:ext>
            </a:extLst>
          </p:cNvPr>
          <p:cNvSpPr>
            <a:spLocks noGrp="1"/>
          </p:cNvSpPr>
          <p:nvPr>
            <p:ph type="sldNum" sz="quarter" idx="60"/>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
        <p:nvSpPr>
          <p:cNvPr id="8" name="SmartArt Placeholder 7">
            <a:extLst>
              <a:ext uri="{FF2B5EF4-FFF2-40B4-BE49-F238E27FC236}">
                <a16:creationId xmlns:a16="http://schemas.microsoft.com/office/drawing/2014/main" id="{F128EEA3-E918-6EE8-C4BA-8A300AF88B3A}"/>
              </a:ext>
            </a:extLst>
          </p:cNvPr>
          <p:cNvSpPr>
            <a:spLocks noGrp="1"/>
          </p:cNvSpPr>
          <p:nvPr>
            <p:ph type="dgm" sz="quarter" idx="61"/>
          </p:nvPr>
        </p:nvSpPr>
        <p:spPr>
          <a:xfrm>
            <a:off x="546099" y="1919288"/>
            <a:ext cx="5106555" cy="3636962"/>
          </a:xfrm>
          <a:prstGeom prst="rect">
            <a:avLst/>
          </a:prstGeom>
        </p:spPr>
        <p:txBody>
          <a:bodyPr/>
          <a:lstStyle>
            <a:lvl1pPr marL="0" indent="0">
              <a:buNone/>
              <a:defRPr/>
            </a:lvl1pPr>
          </a:lstStyle>
          <a:p>
            <a:endParaRPr lang="en-US" dirty="0"/>
          </a:p>
        </p:txBody>
      </p:sp>
      <p:sp>
        <p:nvSpPr>
          <p:cNvPr id="10" name="Chart Placeholder 9">
            <a:extLst>
              <a:ext uri="{FF2B5EF4-FFF2-40B4-BE49-F238E27FC236}">
                <a16:creationId xmlns:a16="http://schemas.microsoft.com/office/drawing/2014/main" id="{BB556927-2B2D-AA2B-6379-B2518F0D608E}"/>
              </a:ext>
            </a:extLst>
          </p:cNvPr>
          <p:cNvSpPr>
            <a:spLocks noGrp="1"/>
          </p:cNvSpPr>
          <p:nvPr>
            <p:ph type="chart" sz="quarter" idx="62"/>
          </p:nvPr>
        </p:nvSpPr>
        <p:spPr>
          <a:xfrm>
            <a:off x="6096000" y="1919288"/>
            <a:ext cx="5491163" cy="3636962"/>
          </a:xfrm>
          <a:prstGeom prst="rect">
            <a:avLst/>
          </a:prstGeom>
        </p:spPr>
        <p:txBody>
          <a:bodyPr/>
          <a:lstStyle>
            <a:lvl1pPr marL="0" indent="0">
              <a:buNone/>
              <a:defRPr/>
            </a:lvl1pPr>
          </a:lstStyle>
          <a:p>
            <a:endParaRPr lang="en-US" dirty="0"/>
          </a:p>
        </p:txBody>
      </p:sp>
    </p:spTree>
    <p:extLst>
      <p:ext uri="{BB962C8B-B14F-4D97-AF65-F5344CB8AC3E}">
        <p14:creationId xmlns:p14="http://schemas.microsoft.com/office/powerpoint/2010/main" val="2654541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al Content Side Graphic">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F90F37-8C53-EEA0-7FCC-2AEF1FC8B0C5}"/>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9AF1A148-F79F-91D0-1FA1-18425318CD3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grpSp>
        <p:nvGrpSpPr>
          <p:cNvPr id="14" name="Group 13">
            <a:extLst>
              <a:ext uri="{FF2B5EF4-FFF2-40B4-BE49-F238E27FC236}">
                <a16:creationId xmlns:a16="http://schemas.microsoft.com/office/drawing/2014/main" id="{535F78FF-47DD-651F-EEA9-F18F51C21335}"/>
              </a:ext>
            </a:extLst>
          </p:cNvPr>
          <p:cNvGrpSpPr/>
          <p:nvPr userDrawn="1"/>
        </p:nvGrpSpPr>
        <p:grpSpPr>
          <a:xfrm>
            <a:off x="7937646" y="-287832"/>
            <a:ext cx="4254354" cy="6513356"/>
            <a:chOff x="7953833" y="-277581"/>
            <a:chExt cx="4254354" cy="6513356"/>
          </a:xfrm>
        </p:grpSpPr>
        <p:sp>
          <p:nvSpPr>
            <p:cNvPr id="15" name="Rectangle 14">
              <a:extLst>
                <a:ext uri="{FF2B5EF4-FFF2-40B4-BE49-F238E27FC236}">
                  <a16:creationId xmlns:a16="http://schemas.microsoft.com/office/drawing/2014/main" id="{A6FA0727-42D6-22C5-3D88-115DFDB3EC7E}"/>
                </a:ext>
              </a:extLst>
            </p:cNvPr>
            <p:cNvSpPr/>
            <p:nvPr/>
          </p:nvSpPr>
          <p:spPr>
            <a:xfrm>
              <a:off x="7954393" y="1"/>
              <a:ext cx="4237608" cy="6235774"/>
            </a:xfrm>
            <a:prstGeom prst="rect">
              <a:avLst/>
            </a:prstGeom>
            <a:solidFill>
              <a:srgbClr val="512D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pic>
          <p:nvPicPr>
            <p:cNvPr id="16" name="Picture 15" descr="A black and white logo&#10;&#10;Description automatically generated">
              <a:extLst>
                <a:ext uri="{FF2B5EF4-FFF2-40B4-BE49-F238E27FC236}">
                  <a16:creationId xmlns:a16="http://schemas.microsoft.com/office/drawing/2014/main" id="{9E1018BB-BDA7-CAD8-9FA3-A0E0C3DF72B5}"/>
                </a:ext>
              </a:extLst>
            </p:cNvPr>
            <p:cNvPicPr>
              <a:picLocks noChangeAspect="1"/>
            </p:cNvPicPr>
            <p:nvPr/>
          </p:nvPicPr>
          <p:blipFill rotWithShape="1">
            <a:blip r:embed="rId2">
              <a:alphaModFix amt="14000"/>
            </a:blip>
            <a:srcRect l="10123" t="32233" r="74279" b="46585"/>
            <a:stretch/>
          </p:blipFill>
          <p:spPr>
            <a:xfrm>
              <a:off x="9710598" y="4153103"/>
              <a:ext cx="2497589" cy="2082672"/>
            </a:xfrm>
            <a:prstGeom prst="rect">
              <a:avLst/>
            </a:prstGeom>
          </p:spPr>
        </p:pic>
        <p:pic>
          <p:nvPicPr>
            <p:cNvPr id="17" name="Picture 16" descr="A black and white logo&#10;&#10;Description automatically generated">
              <a:extLst>
                <a:ext uri="{FF2B5EF4-FFF2-40B4-BE49-F238E27FC236}">
                  <a16:creationId xmlns:a16="http://schemas.microsoft.com/office/drawing/2014/main" id="{A00EEA0B-8C52-38B6-C68C-8E43DA341E6F}"/>
                </a:ext>
              </a:extLst>
            </p:cNvPr>
            <p:cNvPicPr>
              <a:picLocks noChangeAspect="1"/>
            </p:cNvPicPr>
            <p:nvPr/>
          </p:nvPicPr>
          <p:blipFill rotWithShape="1">
            <a:blip r:embed="rId2">
              <a:alphaModFix amt="14000"/>
            </a:blip>
            <a:srcRect l="10123" t="32233" r="74279" b="40094"/>
            <a:stretch/>
          </p:blipFill>
          <p:spPr>
            <a:xfrm rot="10800000">
              <a:off x="7953833" y="-277581"/>
              <a:ext cx="2497589" cy="2720847"/>
            </a:xfrm>
            <a:prstGeom prst="rect">
              <a:avLst/>
            </a:prstGeom>
          </p:spPr>
        </p:pic>
        <p:pic>
          <p:nvPicPr>
            <p:cNvPr id="18" name="Picture 17" descr="A black and white logo&#10;&#10;Description automatically generated">
              <a:extLst>
                <a:ext uri="{FF2B5EF4-FFF2-40B4-BE49-F238E27FC236}">
                  <a16:creationId xmlns:a16="http://schemas.microsoft.com/office/drawing/2014/main" id="{182CF73B-66F7-6700-55CE-F7EAF8449FE8}"/>
                </a:ext>
              </a:extLst>
            </p:cNvPr>
            <p:cNvPicPr>
              <a:picLocks noChangeAspect="1"/>
            </p:cNvPicPr>
            <p:nvPr/>
          </p:nvPicPr>
          <p:blipFill rotWithShape="1">
            <a:blip r:embed="rId2">
              <a:alphaModFix amt="14000"/>
            </a:blip>
            <a:srcRect l="10123" t="32233" r="85904" b="33449"/>
            <a:stretch/>
          </p:blipFill>
          <p:spPr>
            <a:xfrm>
              <a:off x="11555801" y="381475"/>
              <a:ext cx="636200" cy="3374204"/>
            </a:xfrm>
            <a:prstGeom prst="rect">
              <a:avLst/>
            </a:prstGeom>
          </p:spPr>
        </p:pic>
        <p:pic>
          <p:nvPicPr>
            <p:cNvPr id="19" name="Picture 18" descr="A black and white logo&#10;&#10;Description automatically generated">
              <a:extLst>
                <a:ext uri="{FF2B5EF4-FFF2-40B4-BE49-F238E27FC236}">
                  <a16:creationId xmlns:a16="http://schemas.microsoft.com/office/drawing/2014/main" id="{01DE36B3-B74C-3291-D25D-18F14E4F6E2F}"/>
                </a:ext>
              </a:extLst>
            </p:cNvPr>
            <p:cNvPicPr>
              <a:picLocks noChangeAspect="1"/>
            </p:cNvPicPr>
            <p:nvPr/>
          </p:nvPicPr>
          <p:blipFill rotWithShape="1">
            <a:blip r:embed="rId2">
              <a:alphaModFix amt="14000"/>
            </a:blip>
            <a:srcRect l="24168" t="32232" r="69130" b="34649"/>
            <a:stretch/>
          </p:blipFill>
          <p:spPr>
            <a:xfrm>
              <a:off x="7953833" y="2963531"/>
              <a:ext cx="1073078" cy="3256294"/>
            </a:xfrm>
            <a:prstGeom prst="rect">
              <a:avLst/>
            </a:prstGeom>
          </p:spPr>
        </p:pic>
      </p:grpSp>
      <p:sp>
        <p:nvSpPr>
          <p:cNvPr id="20" name="Title 1">
            <a:extLst>
              <a:ext uri="{FF2B5EF4-FFF2-40B4-BE49-F238E27FC236}">
                <a16:creationId xmlns:a16="http://schemas.microsoft.com/office/drawing/2014/main" id="{E5EB8F41-B8A4-B2DA-EA09-3939D85944CD}"/>
              </a:ext>
            </a:extLst>
          </p:cNvPr>
          <p:cNvSpPr>
            <a:spLocks noGrp="1"/>
          </p:cNvSpPr>
          <p:nvPr>
            <p:ph type="title" hasCustomPrompt="1"/>
          </p:nvPr>
        </p:nvSpPr>
        <p:spPr>
          <a:xfrm>
            <a:off x="544103" y="378687"/>
            <a:ext cx="7228297" cy="680506"/>
          </a:xfrm>
        </p:spPr>
        <p:txBody>
          <a:bodyPr/>
          <a:lstStyle>
            <a:lvl1pPr>
              <a:defRPr/>
            </a:lvl1pPr>
          </a:lstStyle>
          <a:p>
            <a:r>
              <a:rPr lang="en-US" dirty="0"/>
              <a:t>Click to edit page title</a:t>
            </a:r>
          </a:p>
        </p:txBody>
      </p:sp>
      <p:sp>
        <p:nvSpPr>
          <p:cNvPr id="4" name="Content Placeholder 7">
            <a:extLst>
              <a:ext uri="{FF2B5EF4-FFF2-40B4-BE49-F238E27FC236}">
                <a16:creationId xmlns:a16="http://schemas.microsoft.com/office/drawing/2014/main" id="{0075EFAE-A03B-795F-C6EF-4276AD76AFEA}"/>
              </a:ext>
            </a:extLst>
          </p:cNvPr>
          <p:cNvSpPr>
            <a:spLocks noGrp="1"/>
          </p:cNvSpPr>
          <p:nvPr>
            <p:ph sz="quarter" idx="16"/>
          </p:nvPr>
        </p:nvSpPr>
        <p:spPr>
          <a:xfrm>
            <a:off x="544102" y="1431758"/>
            <a:ext cx="7228297" cy="4492424"/>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4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8934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eneral Content Side Imag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620A58EF-5980-E6FC-5EEF-866678EA1515}"/>
              </a:ext>
            </a:extLst>
          </p:cNvPr>
          <p:cNvSpPr>
            <a:spLocks noGrp="1"/>
          </p:cNvSpPr>
          <p:nvPr>
            <p:ph type="pic" sz="quarter" idx="13"/>
          </p:nvPr>
        </p:nvSpPr>
        <p:spPr>
          <a:xfrm>
            <a:off x="7954963" y="-4763"/>
            <a:ext cx="4251325" cy="6230938"/>
          </a:xfrm>
        </p:spPr>
        <p:txBody>
          <a:bodyPr/>
          <a:lstStyle/>
          <a:p>
            <a:endParaRPr lang="en-US" dirty="0"/>
          </a:p>
        </p:txBody>
      </p:sp>
      <p:sp>
        <p:nvSpPr>
          <p:cNvPr id="2" name="Rectangle 1">
            <a:extLst>
              <a:ext uri="{FF2B5EF4-FFF2-40B4-BE49-F238E27FC236}">
                <a16:creationId xmlns:a16="http://schemas.microsoft.com/office/drawing/2014/main" id="{EE262AA5-F60D-654B-FD0D-F075E72B0CD4}"/>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35A35CDA-5CE1-6065-9CEA-4772CF02AC5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sp>
        <p:nvSpPr>
          <p:cNvPr id="12" name="Content Placeholder 7">
            <a:extLst>
              <a:ext uri="{FF2B5EF4-FFF2-40B4-BE49-F238E27FC236}">
                <a16:creationId xmlns:a16="http://schemas.microsoft.com/office/drawing/2014/main" id="{1606FAE5-068D-5257-83BF-EF6EF1C3158E}"/>
              </a:ext>
            </a:extLst>
          </p:cNvPr>
          <p:cNvSpPr>
            <a:spLocks noGrp="1"/>
          </p:cNvSpPr>
          <p:nvPr>
            <p:ph sz="quarter" idx="16"/>
          </p:nvPr>
        </p:nvSpPr>
        <p:spPr>
          <a:xfrm>
            <a:off x="545899" y="1383632"/>
            <a:ext cx="7238533" cy="4467478"/>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4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0383F645-A155-6921-B451-8A0227E535DC}"/>
              </a:ext>
            </a:extLst>
          </p:cNvPr>
          <p:cNvSpPr>
            <a:spLocks noGrp="1"/>
          </p:cNvSpPr>
          <p:nvPr>
            <p:ph type="title" hasCustomPrompt="1"/>
          </p:nvPr>
        </p:nvSpPr>
        <p:spPr>
          <a:xfrm>
            <a:off x="544103" y="378687"/>
            <a:ext cx="7228297" cy="680506"/>
          </a:xfrm>
        </p:spPr>
        <p:txBody>
          <a:bodyPr/>
          <a:lstStyle>
            <a:lvl1pPr>
              <a:defRPr/>
            </a:lvl1pPr>
          </a:lstStyle>
          <a:p>
            <a:r>
              <a:rPr lang="en-US" dirty="0"/>
              <a:t>Click to edit page title</a:t>
            </a:r>
          </a:p>
        </p:txBody>
      </p:sp>
    </p:spTree>
    <p:extLst>
      <p:ext uri="{BB962C8B-B14F-4D97-AF65-F5344CB8AC3E}">
        <p14:creationId xmlns:p14="http://schemas.microsoft.com/office/powerpoint/2010/main" val="1445242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est Practice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5702BE-06DB-D0CA-BF98-BE5A575C9A8F}"/>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3C691061-B7B4-A7A0-EE00-624B758D25D3}"/>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grpSp>
        <p:nvGrpSpPr>
          <p:cNvPr id="14" name="Group 13">
            <a:extLst>
              <a:ext uri="{FF2B5EF4-FFF2-40B4-BE49-F238E27FC236}">
                <a16:creationId xmlns:a16="http://schemas.microsoft.com/office/drawing/2014/main" id="{734587C9-372C-B43B-A00C-80AB38BB2100}"/>
              </a:ext>
            </a:extLst>
          </p:cNvPr>
          <p:cNvGrpSpPr/>
          <p:nvPr userDrawn="1"/>
        </p:nvGrpSpPr>
        <p:grpSpPr>
          <a:xfrm>
            <a:off x="0" y="-261631"/>
            <a:ext cx="4254354" cy="6502722"/>
            <a:chOff x="0" y="-261631"/>
            <a:chExt cx="4254354" cy="6502722"/>
          </a:xfrm>
        </p:grpSpPr>
        <p:sp>
          <p:nvSpPr>
            <p:cNvPr id="15" name="Rectangle 14">
              <a:extLst>
                <a:ext uri="{FF2B5EF4-FFF2-40B4-BE49-F238E27FC236}">
                  <a16:creationId xmlns:a16="http://schemas.microsoft.com/office/drawing/2014/main" id="{2C377F64-8C70-90DB-8E8D-04FB2668184C}"/>
                </a:ext>
              </a:extLst>
            </p:cNvPr>
            <p:cNvSpPr/>
            <p:nvPr/>
          </p:nvSpPr>
          <p:spPr>
            <a:xfrm>
              <a:off x="560" y="0"/>
              <a:ext cx="4237608" cy="6241091"/>
            </a:xfrm>
            <a:prstGeom prst="rect">
              <a:avLst/>
            </a:prstGeom>
            <a:solidFill>
              <a:srgbClr val="5BC2E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pic>
          <p:nvPicPr>
            <p:cNvPr id="16" name="Picture 15" descr="A black and white logo&#10;&#10;Description automatically generated">
              <a:extLst>
                <a:ext uri="{FF2B5EF4-FFF2-40B4-BE49-F238E27FC236}">
                  <a16:creationId xmlns:a16="http://schemas.microsoft.com/office/drawing/2014/main" id="{E1845211-41A7-EBF9-580F-08D296B80162}"/>
                </a:ext>
              </a:extLst>
            </p:cNvPr>
            <p:cNvPicPr>
              <a:picLocks noChangeAspect="1"/>
            </p:cNvPicPr>
            <p:nvPr/>
          </p:nvPicPr>
          <p:blipFill rotWithShape="1">
            <a:blip r:embed="rId2">
              <a:alphaModFix amt="14000"/>
            </a:blip>
            <a:srcRect l="10123" t="32233" r="74279" b="46585"/>
            <a:stretch/>
          </p:blipFill>
          <p:spPr>
            <a:xfrm>
              <a:off x="1756765" y="4153104"/>
              <a:ext cx="2497589" cy="2082672"/>
            </a:xfrm>
            <a:prstGeom prst="rect">
              <a:avLst/>
            </a:prstGeom>
          </p:spPr>
        </p:pic>
        <p:pic>
          <p:nvPicPr>
            <p:cNvPr id="17" name="Picture 16" descr="A black and white logo&#10;&#10;Description automatically generated">
              <a:extLst>
                <a:ext uri="{FF2B5EF4-FFF2-40B4-BE49-F238E27FC236}">
                  <a16:creationId xmlns:a16="http://schemas.microsoft.com/office/drawing/2014/main" id="{FC026B6E-3E1A-CC06-8597-8AC8AF4CDAEC}"/>
                </a:ext>
              </a:extLst>
            </p:cNvPr>
            <p:cNvPicPr>
              <a:picLocks noChangeAspect="1"/>
            </p:cNvPicPr>
            <p:nvPr/>
          </p:nvPicPr>
          <p:blipFill rotWithShape="1">
            <a:blip r:embed="rId2">
              <a:alphaModFix amt="14000"/>
            </a:blip>
            <a:srcRect l="10123" t="32233" r="74279" b="40094"/>
            <a:stretch/>
          </p:blipFill>
          <p:spPr>
            <a:xfrm rot="10800000">
              <a:off x="0" y="-261631"/>
              <a:ext cx="2497589" cy="2720847"/>
            </a:xfrm>
            <a:prstGeom prst="rect">
              <a:avLst/>
            </a:prstGeom>
          </p:spPr>
        </p:pic>
        <p:pic>
          <p:nvPicPr>
            <p:cNvPr id="18" name="Picture 17" descr="A black and white logo&#10;&#10;Description automatically generated">
              <a:extLst>
                <a:ext uri="{FF2B5EF4-FFF2-40B4-BE49-F238E27FC236}">
                  <a16:creationId xmlns:a16="http://schemas.microsoft.com/office/drawing/2014/main" id="{762EC2BD-DB08-94C6-0BFA-3B03A92ABFCA}"/>
                </a:ext>
              </a:extLst>
            </p:cNvPr>
            <p:cNvPicPr>
              <a:picLocks noChangeAspect="1"/>
            </p:cNvPicPr>
            <p:nvPr/>
          </p:nvPicPr>
          <p:blipFill rotWithShape="1">
            <a:blip r:embed="rId2">
              <a:alphaModFix amt="14000"/>
            </a:blip>
            <a:srcRect l="10123" t="32233" r="85904" b="33449"/>
            <a:stretch/>
          </p:blipFill>
          <p:spPr>
            <a:xfrm>
              <a:off x="3601968" y="397425"/>
              <a:ext cx="636200" cy="3374204"/>
            </a:xfrm>
            <a:prstGeom prst="rect">
              <a:avLst/>
            </a:prstGeom>
          </p:spPr>
        </p:pic>
        <p:pic>
          <p:nvPicPr>
            <p:cNvPr id="19" name="Picture 18" descr="A black and white logo&#10;&#10;Description automatically generated">
              <a:extLst>
                <a:ext uri="{FF2B5EF4-FFF2-40B4-BE49-F238E27FC236}">
                  <a16:creationId xmlns:a16="http://schemas.microsoft.com/office/drawing/2014/main" id="{D39C75EF-5DE8-C3CC-CA53-F503D08E91C9}"/>
                </a:ext>
              </a:extLst>
            </p:cNvPr>
            <p:cNvPicPr>
              <a:picLocks noChangeAspect="1"/>
            </p:cNvPicPr>
            <p:nvPr/>
          </p:nvPicPr>
          <p:blipFill rotWithShape="1">
            <a:blip r:embed="rId2">
              <a:alphaModFix amt="14000"/>
            </a:blip>
            <a:srcRect l="24168" t="32232" r="69130" b="34649"/>
            <a:stretch/>
          </p:blipFill>
          <p:spPr>
            <a:xfrm>
              <a:off x="0" y="2979481"/>
              <a:ext cx="1073078" cy="3256294"/>
            </a:xfrm>
            <a:prstGeom prst="rect">
              <a:avLst/>
            </a:prstGeom>
          </p:spPr>
        </p:pic>
      </p:grpSp>
      <p:sp>
        <p:nvSpPr>
          <p:cNvPr id="20" name="Title 1">
            <a:extLst>
              <a:ext uri="{FF2B5EF4-FFF2-40B4-BE49-F238E27FC236}">
                <a16:creationId xmlns:a16="http://schemas.microsoft.com/office/drawing/2014/main" id="{262AFC6D-8FEA-50DD-1B70-1002A2D52F49}"/>
              </a:ext>
            </a:extLst>
          </p:cNvPr>
          <p:cNvSpPr>
            <a:spLocks noGrp="1"/>
          </p:cNvSpPr>
          <p:nvPr>
            <p:ph type="title" hasCustomPrompt="1"/>
          </p:nvPr>
        </p:nvSpPr>
        <p:spPr>
          <a:xfrm>
            <a:off x="4535905" y="376551"/>
            <a:ext cx="7261245" cy="680506"/>
          </a:xfrm>
        </p:spPr>
        <p:txBody>
          <a:bodyPr/>
          <a:lstStyle>
            <a:lvl1pPr>
              <a:defRPr/>
            </a:lvl1pPr>
          </a:lstStyle>
          <a:p>
            <a:r>
              <a:rPr lang="en-US" dirty="0"/>
              <a:t>Click to edit page title</a:t>
            </a:r>
          </a:p>
        </p:txBody>
      </p:sp>
      <p:sp>
        <p:nvSpPr>
          <p:cNvPr id="21" name="Content Placeholder 7">
            <a:extLst>
              <a:ext uri="{FF2B5EF4-FFF2-40B4-BE49-F238E27FC236}">
                <a16:creationId xmlns:a16="http://schemas.microsoft.com/office/drawing/2014/main" id="{63BBF5A5-7B5F-304A-89CB-948F27CDCCA6}"/>
              </a:ext>
            </a:extLst>
          </p:cNvPr>
          <p:cNvSpPr>
            <a:spLocks noGrp="1"/>
          </p:cNvSpPr>
          <p:nvPr>
            <p:ph sz="quarter" idx="16"/>
          </p:nvPr>
        </p:nvSpPr>
        <p:spPr>
          <a:xfrm>
            <a:off x="4535905" y="1383632"/>
            <a:ext cx="7261245" cy="44653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4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22357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reas of Servic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5EF3E9-D756-FE24-A9EA-8AD869A3DDC5}"/>
              </a:ext>
            </a:extLst>
          </p:cNvPr>
          <p:cNvSpPr/>
          <p:nvPr userDrawn="1"/>
        </p:nvSpPr>
        <p:spPr>
          <a:xfrm>
            <a:off x="0" y="-6527"/>
            <a:ext cx="6239201" cy="6865328"/>
          </a:xfrm>
          <a:prstGeom prst="rect">
            <a:avLst/>
          </a:prstGeom>
          <a:solidFill>
            <a:srgbClr val="512D6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44E3AEAC-3872-1809-9EDB-C7592C63E155}"/>
              </a:ext>
            </a:extLst>
          </p:cNvPr>
          <p:cNvPicPr>
            <a:picLocks noChangeAspect="1"/>
          </p:cNvPicPr>
          <p:nvPr userDrawn="1"/>
        </p:nvPicPr>
        <p:blipFill rotWithShape="1">
          <a:blip r:embed="rId2">
            <a:alphaModFix amt="14000"/>
          </a:blip>
          <a:srcRect l="10123" t="32233" r="78150" b="46412"/>
          <a:stretch/>
        </p:blipFill>
        <p:spPr>
          <a:xfrm>
            <a:off x="3312182" y="4239977"/>
            <a:ext cx="2927019" cy="2632680"/>
          </a:xfrm>
          <a:prstGeom prst="rect">
            <a:avLst/>
          </a:prstGeom>
        </p:spPr>
      </p:pic>
      <p:pic>
        <p:nvPicPr>
          <p:cNvPr id="5" name="Picture 4" descr="A black and white logo&#10;&#10;Description automatically generated">
            <a:extLst>
              <a:ext uri="{FF2B5EF4-FFF2-40B4-BE49-F238E27FC236}">
                <a16:creationId xmlns:a16="http://schemas.microsoft.com/office/drawing/2014/main" id="{0D7BB7DB-CB19-3F4C-F109-D9DAF6239A0E}"/>
              </a:ext>
            </a:extLst>
          </p:cNvPr>
          <p:cNvPicPr>
            <a:picLocks noChangeAspect="1"/>
          </p:cNvPicPr>
          <p:nvPr userDrawn="1"/>
        </p:nvPicPr>
        <p:blipFill rotWithShape="1">
          <a:blip r:embed="rId2">
            <a:alphaModFix amt="14000"/>
          </a:blip>
          <a:srcRect l="10123" t="32233" r="74279" b="40094"/>
          <a:stretch/>
        </p:blipFill>
        <p:spPr>
          <a:xfrm rot="10800000">
            <a:off x="-53580" y="-473233"/>
            <a:ext cx="3241450" cy="3480955"/>
          </a:xfrm>
          <a:prstGeom prst="rect">
            <a:avLst/>
          </a:prstGeom>
        </p:spPr>
      </p:pic>
      <p:pic>
        <p:nvPicPr>
          <p:cNvPr id="6" name="Picture 5" descr="A black and white logo&#10;&#10;Description automatically generated">
            <a:extLst>
              <a:ext uri="{FF2B5EF4-FFF2-40B4-BE49-F238E27FC236}">
                <a16:creationId xmlns:a16="http://schemas.microsoft.com/office/drawing/2014/main" id="{EDA26B87-144F-E0EF-0A2A-295B3A836E92}"/>
              </a:ext>
            </a:extLst>
          </p:cNvPr>
          <p:cNvPicPr>
            <a:picLocks noChangeAspect="1"/>
          </p:cNvPicPr>
          <p:nvPr userDrawn="1"/>
        </p:nvPicPr>
        <p:blipFill rotWithShape="1">
          <a:blip r:embed="rId2">
            <a:alphaModFix amt="14000"/>
          </a:blip>
          <a:srcRect l="10123" t="32233" r="85904" b="33449"/>
          <a:stretch/>
        </p:blipFill>
        <p:spPr>
          <a:xfrm>
            <a:off x="5362558" y="-118062"/>
            <a:ext cx="930222" cy="3968591"/>
          </a:xfrm>
          <a:prstGeom prst="rect">
            <a:avLst/>
          </a:prstGeom>
        </p:spPr>
      </p:pic>
      <p:pic>
        <p:nvPicPr>
          <p:cNvPr id="7" name="Picture 6" descr="A black and white logo&#10;&#10;Description automatically generated">
            <a:extLst>
              <a:ext uri="{FF2B5EF4-FFF2-40B4-BE49-F238E27FC236}">
                <a16:creationId xmlns:a16="http://schemas.microsoft.com/office/drawing/2014/main" id="{19B56CD5-8A9D-3E77-48CB-00FF66DFF867}"/>
              </a:ext>
            </a:extLst>
          </p:cNvPr>
          <p:cNvPicPr>
            <a:picLocks noChangeAspect="1"/>
          </p:cNvPicPr>
          <p:nvPr userDrawn="1"/>
        </p:nvPicPr>
        <p:blipFill rotWithShape="1">
          <a:blip r:embed="rId2">
            <a:alphaModFix amt="14000"/>
          </a:blip>
          <a:srcRect l="24304" t="32233" r="69130" b="50608"/>
          <a:stretch/>
        </p:blipFill>
        <p:spPr>
          <a:xfrm>
            <a:off x="-1" y="3775164"/>
            <a:ext cx="2399637" cy="3097492"/>
          </a:xfrm>
          <a:prstGeom prst="rect">
            <a:avLst/>
          </a:prstGeom>
        </p:spPr>
      </p:pic>
      <p:sp>
        <p:nvSpPr>
          <p:cNvPr id="11" name="Rectangle 10">
            <a:extLst>
              <a:ext uri="{FF2B5EF4-FFF2-40B4-BE49-F238E27FC236}">
                <a16:creationId xmlns:a16="http://schemas.microsoft.com/office/drawing/2014/main" id="{2EEBCD8E-0ADF-E39C-2EB1-09BFC0B997BA}"/>
              </a:ext>
            </a:extLst>
          </p:cNvPr>
          <p:cNvSpPr/>
          <p:nvPr userDrawn="1"/>
        </p:nvSpPr>
        <p:spPr>
          <a:xfrm>
            <a:off x="-15851" y="6225524"/>
            <a:ext cx="12221705" cy="646331"/>
          </a:xfrm>
          <a:prstGeom prst="rect">
            <a:avLst/>
          </a:prstGeom>
          <a:solidFill>
            <a:srgbClr val="84BD01"/>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Slide Number Placeholder 2">
            <a:extLst>
              <a:ext uri="{FF2B5EF4-FFF2-40B4-BE49-F238E27FC236}">
                <a16:creationId xmlns:a16="http://schemas.microsoft.com/office/drawing/2014/main" id="{6D702E82-1C03-DDA9-E89E-B50ADE4BF3CC}"/>
              </a:ext>
            </a:extLst>
          </p:cNvPr>
          <p:cNvSpPr txBox="1">
            <a:spLocks/>
          </p:cNvSpPr>
          <p:nvPr userDrawn="1"/>
        </p:nvSpPr>
        <p:spPr>
          <a:xfrm>
            <a:off x="9275630" y="6356350"/>
            <a:ext cx="2743200" cy="365125"/>
          </a:xfrm>
          <a:prstGeom prst="rect">
            <a:avLst/>
          </a:prstGeom>
        </p:spPr>
        <p:txBody>
          <a:bodyPr/>
          <a:lstStyle>
            <a:defPPr>
              <a:defRPr lang="en-US"/>
            </a:defPPr>
            <a:lvl1pPr marL="0" algn="r" defTabSz="914400" rtl="0" eaLnBrk="1" latinLnBrk="0" hangingPunct="1">
              <a:defRPr sz="1600" kern="1200">
                <a:solidFill>
                  <a:schemeClr val="bg1"/>
                </a:solidFill>
                <a:latin typeface="Arial Nova Light" panose="020B03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f3law.com | </a:t>
            </a:r>
            <a:fld id="{13400AC1-612A-4042-9DD2-75657F1E9181}" type="slidenum">
              <a:rPr lang="en-US" smtClean="0"/>
              <a:pPr/>
              <a:t>‹#›</a:t>
            </a:fld>
            <a:endParaRPr lang="en-US" dirty="0"/>
          </a:p>
        </p:txBody>
      </p:sp>
      <p:sp>
        <p:nvSpPr>
          <p:cNvPr id="8" name="Title 1">
            <a:extLst>
              <a:ext uri="{FF2B5EF4-FFF2-40B4-BE49-F238E27FC236}">
                <a16:creationId xmlns:a16="http://schemas.microsoft.com/office/drawing/2014/main" id="{C42F6272-6629-1DC1-B5ED-F41030066434}"/>
              </a:ext>
            </a:extLst>
          </p:cNvPr>
          <p:cNvSpPr>
            <a:spLocks noGrp="1"/>
          </p:cNvSpPr>
          <p:nvPr>
            <p:ph type="title" hasCustomPrompt="1"/>
          </p:nvPr>
        </p:nvSpPr>
        <p:spPr>
          <a:xfrm>
            <a:off x="6515904" y="314984"/>
            <a:ext cx="5085401" cy="680506"/>
          </a:xfrm>
        </p:spPr>
        <p:txBody>
          <a:bodyPr/>
          <a:lstStyle>
            <a:lvl1pPr>
              <a:defRPr b="0"/>
            </a:lvl1pPr>
          </a:lstStyle>
          <a:p>
            <a:r>
              <a:rPr lang="en-US" dirty="0"/>
              <a:t>Click to edit page title</a:t>
            </a:r>
          </a:p>
        </p:txBody>
      </p:sp>
      <p:sp>
        <p:nvSpPr>
          <p:cNvPr id="9" name="Content Placeholder 7">
            <a:extLst>
              <a:ext uri="{FF2B5EF4-FFF2-40B4-BE49-F238E27FC236}">
                <a16:creationId xmlns:a16="http://schemas.microsoft.com/office/drawing/2014/main" id="{EA8B81BA-3015-3851-B363-E85BBF3C520B}"/>
              </a:ext>
            </a:extLst>
          </p:cNvPr>
          <p:cNvSpPr>
            <a:spLocks noGrp="1"/>
          </p:cNvSpPr>
          <p:nvPr>
            <p:ph sz="quarter" idx="13"/>
          </p:nvPr>
        </p:nvSpPr>
        <p:spPr>
          <a:xfrm>
            <a:off x="6516104" y="1331872"/>
            <a:ext cx="5085655"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9227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ext Level Client Service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534445-6BDB-B6D5-B9A5-696F7E2BB6E4}"/>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F517F0D8-B7AF-A0C1-DB34-413EF282209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grpSp>
        <p:nvGrpSpPr>
          <p:cNvPr id="4" name="Group 3">
            <a:extLst>
              <a:ext uri="{FF2B5EF4-FFF2-40B4-BE49-F238E27FC236}">
                <a16:creationId xmlns:a16="http://schemas.microsoft.com/office/drawing/2014/main" id="{5DE45A50-B94A-5D6F-3799-587B157EA76E}"/>
              </a:ext>
            </a:extLst>
          </p:cNvPr>
          <p:cNvGrpSpPr/>
          <p:nvPr userDrawn="1"/>
        </p:nvGrpSpPr>
        <p:grpSpPr>
          <a:xfrm>
            <a:off x="437414" y="272840"/>
            <a:ext cx="11357754" cy="5664125"/>
            <a:chOff x="437414" y="272840"/>
            <a:chExt cx="11357754" cy="5664125"/>
          </a:xfrm>
        </p:grpSpPr>
        <p:sp>
          <p:nvSpPr>
            <p:cNvPr id="5" name="Title 1">
              <a:extLst>
                <a:ext uri="{FF2B5EF4-FFF2-40B4-BE49-F238E27FC236}">
                  <a16:creationId xmlns:a16="http://schemas.microsoft.com/office/drawing/2014/main" id="{37B4AA80-7067-1DED-2AFC-4236807027DF}"/>
                </a:ext>
              </a:extLst>
            </p:cNvPr>
            <p:cNvSpPr txBox="1">
              <a:spLocks/>
            </p:cNvSpPr>
            <p:nvPr/>
          </p:nvSpPr>
          <p:spPr>
            <a:xfrm>
              <a:off x="437414" y="272840"/>
              <a:ext cx="2748699" cy="5664125"/>
            </a:xfrm>
            <a:prstGeom prst="rect">
              <a:avLst/>
            </a:prstGeom>
          </p:spPr>
          <p:txBody>
            <a:bodyPr/>
            <a:lstStyle>
              <a:lvl1pPr algn="l" defTabSz="914400" rtl="0" eaLnBrk="1" latinLnBrk="0" hangingPunct="1">
                <a:lnSpc>
                  <a:spcPct val="90000"/>
                </a:lnSpc>
                <a:spcBef>
                  <a:spcPct val="0"/>
                </a:spcBef>
                <a:buNone/>
                <a:defRPr sz="4000" b="0" i="0" kern="1200">
                  <a:solidFill>
                    <a:schemeClr val="tx1"/>
                  </a:solidFill>
                  <a:latin typeface="Arial Nova" panose="020B0504020202020204" pitchFamily="34" charset="0"/>
                  <a:ea typeface="Open Sans Light" panose="020B0306030504020204" pitchFamily="34" charset="0"/>
                  <a:cs typeface="Open Sans Light" panose="020B0306030504020204" pitchFamily="34" charset="0"/>
                </a:defRPr>
              </a:lvl1pPr>
            </a:lstStyle>
            <a:p>
              <a:endParaRPr lang="en-US" dirty="0"/>
            </a:p>
            <a:p>
              <a:r>
                <a:rPr lang="en-US" dirty="0"/>
                <a:t>Next </a:t>
              </a:r>
            </a:p>
            <a:p>
              <a:r>
                <a:rPr lang="en-US" dirty="0"/>
                <a:t>Level Client </a:t>
              </a:r>
            </a:p>
            <a:p>
              <a:r>
                <a:rPr lang="en-US" dirty="0"/>
                <a:t>Services</a:t>
              </a:r>
              <a:br>
                <a:rPr lang="en-US" dirty="0"/>
              </a:br>
              <a:endParaRPr lang="en-US" dirty="0"/>
            </a:p>
          </p:txBody>
        </p:sp>
        <p:grpSp>
          <p:nvGrpSpPr>
            <p:cNvPr id="6" name="Group 5">
              <a:extLst>
                <a:ext uri="{FF2B5EF4-FFF2-40B4-BE49-F238E27FC236}">
                  <a16:creationId xmlns:a16="http://schemas.microsoft.com/office/drawing/2014/main" id="{BEE4C05B-4305-39EE-F38E-AAF4E2A196EF}"/>
                </a:ext>
              </a:extLst>
            </p:cNvPr>
            <p:cNvGrpSpPr/>
            <p:nvPr/>
          </p:nvGrpSpPr>
          <p:grpSpPr>
            <a:xfrm>
              <a:off x="3319926" y="272841"/>
              <a:ext cx="4114800" cy="2743989"/>
              <a:chOff x="4318263" y="269636"/>
              <a:chExt cx="3716134" cy="2743989"/>
            </a:xfrm>
          </p:grpSpPr>
          <p:sp>
            <p:nvSpPr>
              <p:cNvPr id="16" name="Rectangle 15">
                <a:extLst>
                  <a:ext uri="{FF2B5EF4-FFF2-40B4-BE49-F238E27FC236}">
                    <a16:creationId xmlns:a16="http://schemas.microsoft.com/office/drawing/2014/main" id="{B6DD1EA4-AE4E-2C78-3534-B3EF6154EA68}"/>
                  </a:ext>
                </a:extLst>
              </p:cNvPr>
              <p:cNvSpPr/>
              <p:nvPr/>
            </p:nvSpPr>
            <p:spPr>
              <a:xfrm>
                <a:off x="4318263" y="269636"/>
                <a:ext cx="3716134" cy="2743989"/>
              </a:xfrm>
              <a:prstGeom prst="rect">
                <a:avLst/>
              </a:prstGeom>
              <a:solidFill>
                <a:srgbClr val="5BC2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3">
                <a:extLst>
                  <a:ext uri="{FF2B5EF4-FFF2-40B4-BE49-F238E27FC236}">
                    <a16:creationId xmlns:a16="http://schemas.microsoft.com/office/drawing/2014/main" id="{50181A69-37BB-01C8-66DD-4B21DAEDC065}"/>
                  </a:ext>
                </a:extLst>
              </p:cNvPr>
              <p:cNvSpPr txBox="1">
                <a:spLocks/>
              </p:cNvSpPr>
              <p:nvPr/>
            </p:nvSpPr>
            <p:spPr>
              <a:xfrm>
                <a:off x="4421862" y="368965"/>
                <a:ext cx="3436754" cy="2394314"/>
              </a:xfrm>
              <a:prstGeom prst="rect">
                <a:avLst/>
              </a:prstGeom>
            </p:spPr>
            <p:txBody>
              <a:bodyPr/>
              <a:lstStyle>
                <a:lvl1pPr marL="228600" indent="-22860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Clr>
                    <a:schemeClr val="bg1"/>
                  </a:buClr>
                  <a:buNone/>
                </a:pPr>
                <a:r>
                  <a:rPr lang="en-US" b="1" dirty="0">
                    <a:solidFill>
                      <a:schemeClr val="bg1"/>
                    </a:solidFill>
                  </a:rPr>
                  <a:t>Special Projects</a:t>
                </a:r>
              </a:p>
              <a:p>
                <a:pPr>
                  <a:spcBef>
                    <a:spcPts val="0"/>
                  </a:spcBef>
                  <a:spcAft>
                    <a:spcPts val="0"/>
                  </a:spcAft>
                  <a:buClr>
                    <a:schemeClr val="bg1"/>
                  </a:buClr>
                  <a:buFont typeface="Arial" panose="020B0604020202020204" pitchFamily="34" charset="0"/>
                  <a:buChar char="•"/>
                </a:pPr>
                <a:endParaRPr lang="en-US" sz="1400" dirty="0">
                  <a:solidFill>
                    <a:schemeClr val="bg1"/>
                  </a:solidFill>
                </a:endParaRPr>
              </a:p>
              <a:p>
                <a:pPr>
                  <a:spcBef>
                    <a:spcPts val="0"/>
                  </a:spcBef>
                  <a:spcAft>
                    <a:spcPts val="0"/>
                  </a:spcAft>
                  <a:buClr>
                    <a:schemeClr val="bg1"/>
                  </a:buClr>
                  <a:buFont typeface="Arial" panose="020B0604020202020204" pitchFamily="34" charset="0"/>
                  <a:buChar char="•"/>
                </a:pPr>
                <a:r>
                  <a:rPr lang="en-US" sz="1600" dirty="0">
                    <a:solidFill>
                      <a:schemeClr val="bg1"/>
                    </a:solidFill>
                  </a:rPr>
                  <a:t>Study emerging and converging issues</a:t>
                </a:r>
              </a:p>
              <a:p>
                <a:pPr>
                  <a:spcBef>
                    <a:spcPts val="0"/>
                  </a:spcBef>
                  <a:spcAft>
                    <a:spcPts val="0"/>
                  </a:spcAft>
                  <a:buClr>
                    <a:schemeClr val="bg1"/>
                  </a:buClr>
                  <a:buFont typeface="Arial" panose="020B0604020202020204" pitchFamily="34" charset="0"/>
                  <a:buChar char="•"/>
                </a:pPr>
                <a:r>
                  <a:rPr lang="en-US" sz="1600" dirty="0">
                    <a:solidFill>
                      <a:schemeClr val="bg1"/>
                    </a:solidFill>
                  </a:rPr>
                  <a:t>Strategize and support district leadership:</a:t>
                </a:r>
              </a:p>
              <a:p>
                <a:pPr lvl="1">
                  <a:spcBef>
                    <a:spcPts val="0"/>
                  </a:spcBef>
                  <a:spcAft>
                    <a:spcPts val="0"/>
                  </a:spcAft>
                  <a:buClr>
                    <a:schemeClr val="bg1"/>
                  </a:buClr>
                  <a:buFont typeface="Arial" panose="020B0604020202020204" pitchFamily="34" charset="0"/>
                  <a:buChar char="•"/>
                </a:pPr>
                <a:r>
                  <a:rPr lang="en-US" sz="1600" dirty="0">
                    <a:solidFill>
                      <a:schemeClr val="bg1"/>
                    </a:solidFill>
                  </a:rPr>
                  <a:t>Supplement/fill key staff positions</a:t>
                </a:r>
              </a:p>
              <a:p>
                <a:pPr lvl="1">
                  <a:spcBef>
                    <a:spcPts val="0"/>
                  </a:spcBef>
                  <a:spcAft>
                    <a:spcPts val="0"/>
                  </a:spcAft>
                  <a:buClr>
                    <a:schemeClr val="bg1"/>
                  </a:buClr>
                  <a:buFont typeface="Arial" panose="020B0604020202020204" pitchFamily="34" charset="0"/>
                  <a:buChar char="•"/>
                </a:pPr>
                <a:r>
                  <a:rPr lang="en-US" sz="1600" dirty="0">
                    <a:solidFill>
                      <a:schemeClr val="bg1"/>
                    </a:solidFill>
                  </a:rPr>
                  <a:t>Charter petition review</a:t>
                </a:r>
              </a:p>
              <a:p>
                <a:pPr lvl="1">
                  <a:spcBef>
                    <a:spcPts val="0"/>
                  </a:spcBef>
                  <a:spcAft>
                    <a:spcPts val="0"/>
                  </a:spcAft>
                  <a:buClr>
                    <a:schemeClr val="bg1"/>
                  </a:buClr>
                  <a:buFont typeface="Arial" panose="020B0604020202020204" pitchFamily="34" charset="0"/>
                  <a:buChar char="•"/>
                </a:pPr>
                <a:r>
                  <a:rPr lang="en-US" sz="1600" dirty="0">
                    <a:solidFill>
                      <a:schemeClr val="bg1"/>
                    </a:solidFill>
                  </a:rPr>
                  <a:t>Transportation studies</a:t>
                </a:r>
              </a:p>
              <a:p>
                <a:pPr lvl="1">
                  <a:spcBef>
                    <a:spcPts val="0"/>
                  </a:spcBef>
                  <a:spcAft>
                    <a:spcPts val="0"/>
                  </a:spcAft>
                  <a:buClr>
                    <a:schemeClr val="bg1"/>
                  </a:buClr>
                  <a:buFont typeface="Arial" panose="020B0604020202020204" pitchFamily="34" charset="0"/>
                  <a:buChar char="•"/>
                </a:pPr>
                <a:r>
                  <a:rPr lang="en-US" sz="1600" dirty="0">
                    <a:solidFill>
                      <a:schemeClr val="bg1"/>
                    </a:solidFill>
                  </a:rPr>
                  <a:t>Facilities Master Plan RFPs</a:t>
                </a:r>
              </a:p>
            </p:txBody>
          </p:sp>
        </p:grpSp>
        <p:grpSp>
          <p:nvGrpSpPr>
            <p:cNvPr id="7" name="Group 6">
              <a:extLst>
                <a:ext uri="{FF2B5EF4-FFF2-40B4-BE49-F238E27FC236}">
                  <a16:creationId xmlns:a16="http://schemas.microsoft.com/office/drawing/2014/main" id="{DCF5FED0-3D5D-E8DB-61B3-2A2789E2DD52}"/>
                </a:ext>
              </a:extLst>
            </p:cNvPr>
            <p:cNvGrpSpPr/>
            <p:nvPr/>
          </p:nvGrpSpPr>
          <p:grpSpPr>
            <a:xfrm>
              <a:off x="7680368" y="272840"/>
              <a:ext cx="4114800" cy="2743989"/>
              <a:chOff x="8204275" y="269636"/>
              <a:chExt cx="3716134" cy="2743989"/>
            </a:xfrm>
            <a:solidFill>
              <a:srgbClr val="4C2C69"/>
            </a:solidFill>
          </p:grpSpPr>
          <p:sp>
            <p:nvSpPr>
              <p:cNvPr id="14" name="Rectangle 13">
                <a:extLst>
                  <a:ext uri="{FF2B5EF4-FFF2-40B4-BE49-F238E27FC236}">
                    <a16:creationId xmlns:a16="http://schemas.microsoft.com/office/drawing/2014/main" id="{FCB870B8-6031-E9F9-E333-28051BE8A7C1}"/>
                  </a:ext>
                </a:extLst>
              </p:cNvPr>
              <p:cNvSpPr/>
              <p:nvPr/>
            </p:nvSpPr>
            <p:spPr>
              <a:xfrm>
                <a:off x="8204275" y="269636"/>
                <a:ext cx="3716134" cy="2743989"/>
              </a:xfrm>
              <a:prstGeom prst="rect">
                <a:avLst/>
              </a:prstGeom>
              <a:solidFill>
                <a:srgbClr val="512D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4">
                <a:extLst>
                  <a:ext uri="{FF2B5EF4-FFF2-40B4-BE49-F238E27FC236}">
                    <a16:creationId xmlns:a16="http://schemas.microsoft.com/office/drawing/2014/main" id="{48E0A5A0-F93F-72DF-C193-86607226E9F6}"/>
                  </a:ext>
                </a:extLst>
              </p:cNvPr>
              <p:cNvSpPr txBox="1">
                <a:spLocks/>
              </p:cNvSpPr>
              <p:nvPr/>
            </p:nvSpPr>
            <p:spPr>
              <a:xfrm>
                <a:off x="8338087" y="368965"/>
                <a:ext cx="3462761" cy="2394314"/>
              </a:xfrm>
              <a:prstGeom prst="rect">
                <a:avLst/>
              </a:prstGeom>
              <a:noFill/>
            </p:spPr>
            <p:txBody>
              <a:bodyPr/>
              <a:lstStyle>
                <a:lvl1pPr marL="228600" indent="-22860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Clr>
                    <a:schemeClr val="bg1"/>
                  </a:buClr>
                  <a:buFont typeface="Wingdings" pitchFamily="2" charset="2"/>
                  <a:buNone/>
                </a:pPr>
                <a:r>
                  <a:rPr lang="en-US" b="1" dirty="0">
                    <a:solidFill>
                      <a:schemeClr val="bg1"/>
                    </a:solidFill>
                  </a:rPr>
                  <a:t>Governance Support</a:t>
                </a:r>
              </a:p>
              <a:p>
                <a:pPr>
                  <a:spcBef>
                    <a:spcPts val="0"/>
                  </a:spcBef>
                  <a:spcAft>
                    <a:spcPts val="0"/>
                  </a:spcAft>
                  <a:buClr>
                    <a:schemeClr val="bg1"/>
                  </a:buClr>
                </a:pPr>
                <a:endParaRPr lang="en-US" sz="1400" dirty="0">
                  <a:solidFill>
                    <a:schemeClr val="bg1"/>
                  </a:solidFill>
                </a:endParaRPr>
              </a:p>
              <a:p>
                <a:pPr>
                  <a:spcBef>
                    <a:spcPts val="0"/>
                  </a:spcBef>
                  <a:spcAft>
                    <a:spcPts val="0"/>
                  </a:spcAft>
                  <a:buClr>
                    <a:schemeClr val="bg1"/>
                  </a:buClr>
                </a:pPr>
                <a:r>
                  <a:rPr lang="en-US" sz="1600" dirty="0">
                    <a:solidFill>
                      <a:schemeClr val="bg1"/>
                    </a:solidFill>
                  </a:rPr>
                  <a:t>Build strong governance teams:</a:t>
                </a:r>
              </a:p>
              <a:p>
                <a:pPr lvl="1">
                  <a:spcBef>
                    <a:spcPts val="0"/>
                  </a:spcBef>
                  <a:spcAft>
                    <a:spcPts val="0"/>
                  </a:spcAft>
                  <a:buClr>
                    <a:schemeClr val="bg1"/>
                  </a:buClr>
                </a:pPr>
                <a:r>
                  <a:rPr lang="en-US" sz="1600" dirty="0">
                    <a:solidFill>
                      <a:schemeClr val="bg1"/>
                    </a:solidFill>
                  </a:rPr>
                  <a:t>Conduct governance workshops</a:t>
                </a:r>
              </a:p>
              <a:p>
                <a:pPr lvl="1">
                  <a:spcBef>
                    <a:spcPts val="0"/>
                  </a:spcBef>
                  <a:spcAft>
                    <a:spcPts val="0"/>
                  </a:spcAft>
                  <a:buClr>
                    <a:schemeClr val="bg1"/>
                  </a:buClr>
                </a:pPr>
                <a:r>
                  <a:rPr lang="en-US" sz="1600" dirty="0">
                    <a:solidFill>
                      <a:schemeClr val="bg1"/>
                    </a:solidFill>
                  </a:rPr>
                  <a:t>Develop board self evaluations</a:t>
                </a:r>
              </a:p>
              <a:p>
                <a:pPr lvl="1">
                  <a:spcBef>
                    <a:spcPts val="0"/>
                  </a:spcBef>
                  <a:spcAft>
                    <a:spcPts val="0"/>
                  </a:spcAft>
                  <a:buClr>
                    <a:schemeClr val="bg1"/>
                  </a:buClr>
                </a:pPr>
                <a:r>
                  <a:rPr lang="en-US" sz="1600" dirty="0">
                    <a:solidFill>
                      <a:schemeClr val="bg1"/>
                    </a:solidFill>
                  </a:rPr>
                  <a:t>Prepare for challenging topics/meetings</a:t>
                </a:r>
              </a:p>
              <a:p>
                <a:pPr lvl="1">
                  <a:spcBef>
                    <a:spcPts val="0"/>
                  </a:spcBef>
                  <a:spcAft>
                    <a:spcPts val="0"/>
                  </a:spcAft>
                  <a:buClr>
                    <a:schemeClr val="bg1"/>
                  </a:buClr>
                </a:pPr>
                <a:r>
                  <a:rPr lang="en-US" sz="1600" dirty="0">
                    <a:solidFill>
                      <a:schemeClr val="bg1"/>
                    </a:solidFill>
                  </a:rPr>
                  <a:t>Draft accountability calendar</a:t>
                </a:r>
              </a:p>
              <a:p>
                <a:pPr lvl="1">
                  <a:spcBef>
                    <a:spcPts val="0"/>
                  </a:spcBef>
                  <a:spcAft>
                    <a:spcPts val="0"/>
                  </a:spcAft>
                  <a:buClr>
                    <a:schemeClr val="bg1"/>
                  </a:buClr>
                </a:pPr>
                <a:r>
                  <a:rPr lang="en-US" sz="1600" dirty="0">
                    <a:solidFill>
                      <a:schemeClr val="bg1"/>
                    </a:solidFill>
                  </a:rPr>
                  <a:t>Create governance handbook from bylaws</a:t>
                </a:r>
              </a:p>
              <a:p>
                <a:endParaRPr lang="en-US" dirty="0"/>
              </a:p>
            </p:txBody>
          </p:sp>
        </p:grpSp>
        <p:grpSp>
          <p:nvGrpSpPr>
            <p:cNvPr id="8" name="Group 7">
              <a:extLst>
                <a:ext uri="{FF2B5EF4-FFF2-40B4-BE49-F238E27FC236}">
                  <a16:creationId xmlns:a16="http://schemas.microsoft.com/office/drawing/2014/main" id="{B784B0E4-3C90-0197-FF00-2DB907276106}"/>
                </a:ext>
              </a:extLst>
            </p:cNvPr>
            <p:cNvGrpSpPr/>
            <p:nvPr/>
          </p:nvGrpSpPr>
          <p:grpSpPr>
            <a:xfrm>
              <a:off x="3319926" y="3189927"/>
              <a:ext cx="4114800" cy="2743989"/>
              <a:chOff x="3319926" y="3189927"/>
              <a:chExt cx="3716134" cy="2743989"/>
            </a:xfrm>
            <a:solidFill>
              <a:srgbClr val="264653"/>
            </a:solidFill>
          </p:grpSpPr>
          <p:sp>
            <p:nvSpPr>
              <p:cNvPr id="12" name="Rectangle 11">
                <a:extLst>
                  <a:ext uri="{FF2B5EF4-FFF2-40B4-BE49-F238E27FC236}">
                    <a16:creationId xmlns:a16="http://schemas.microsoft.com/office/drawing/2014/main" id="{189C8C73-304D-CA20-AA4B-BD3A8B556BC9}"/>
                  </a:ext>
                </a:extLst>
              </p:cNvPr>
              <p:cNvSpPr/>
              <p:nvPr/>
            </p:nvSpPr>
            <p:spPr>
              <a:xfrm>
                <a:off x="3319926" y="3189927"/>
                <a:ext cx="3716134" cy="2743989"/>
              </a:xfrm>
              <a:prstGeom prst="rect">
                <a:avLst/>
              </a:prstGeom>
              <a:solidFill>
                <a:srgbClr val="244C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ntent Placeholder 3">
                <a:extLst>
                  <a:ext uri="{FF2B5EF4-FFF2-40B4-BE49-F238E27FC236}">
                    <a16:creationId xmlns:a16="http://schemas.microsoft.com/office/drawing/2014/main" id="{0308DE9B-7644-51AA-D92B-0BF05104268E}"/>
                  </a:ext>
                </a:extLst>
              </p:cNvPr>
              <p:cNvSpPr txBox="1">
                <a:spLocks/>
              </p:cNvSpPr>
              <p:nvPr/>
            </p:nvSpPr>
            <p:spPr>
              <a:xfrm>
                <a:off x="3438084" y="3303113"/>
                <a:ext cx="3479818" cy="2415764"/>
              </a:xfrm>
              <a:prstGeom prst="rect">
                <a:avLst/>
              </a:prstGeom>
              <a:noFill/>
            </p:spPr>
            <p:txBody>
              <a:bodyPr/>
              <a:lstStyle>
                <a:lvl1pPr marL="228600" indent="-22860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Clr>
                    <a:schemeClr val="bg1"/>
                  </a:buClr>
                  <a:buFont typeface="Wingdings" pitchFamily="2" charset="2"/>
                  <a:buNone/>
                </a:pPr>
                <a:r>
                  <a:rPr lang="en-US" b="1" dirty="0">
                    <a:solidFill>
                      <a:schemeClr val="bg1"/>
                    </a:solidFill>
                  </a:rPr>
                  <a:t>Policy, Advocacy, Legislative Needs</a:t>
                </a:r>
              </a:p>
              <a:p>
                <a:pPr>
                  <a:spcBef>
                    <a:spcPts val="0"/>
                  </a:spcBef>
                  <a:spcAft>
                    <a:spcPts val="0"/>
                  </a:spcAft>
                  <a:buClr>
                    <a:schemeClr val="bg1"/>
                  </a:buClr>
                </a:pPr>
                <a:endParaRPr lang="en-US" sz="1400" dirty="0">
                  <a:solidFill>
                    <a:schemeClr val="bg1"/>
                  </a:solidFill>
                </a:endParaRPr>
              </a:p>
              <a:p>
                <a:pPr>
                  <a:spcBef>
                    <a:spcPts val="0"/>
                  </a:spcBef>
                  <a:spcAft>
                    <a:spcPts val="0"/>
                  </a:spcAft>
                  <a:buClr>
                    <a:schemeClr val="bg1"/>
                  </a:buClr>
                </a:pPr>
                <a:r>
                  <a:rPr lang="en-US" sz="1600" dirty="0">
                    <a:solidFill>
                      <a:schemeClr val="bg1"/>
                    </a:solidFill>
                  </a:rPr>
                  <a:t>Monitor state and federal legislation</a:t>
                </a:r>
              </a:p>
              <a:p>
                <a:pPr>
                  <a:spcBef>
                    <a:spcPts val="0"/>
                  </a:spcBef>
                  <a:spcAft>
                    <a:spcPts val="0"/>
                  </a:spcAft>
                  <a:buClr>
                    <a:schemeClr val="bg1"/>
                  </a:buClr>
                </a:pPr>
                <a:r>
                  <a:rPr lang="en-US" sz="1600" dirty="0">
                    <a:solidFill>
                      <a:schemeClr val="bg1"/>
                    </a:solidFill>
                  </a:rPr>
                  <a:t>Forecast emerging issues to anticipate policy</a:t>
                </a:r>
              </a:p>
              <a:p>
                <a:pPr>
                  <a:spcBef>
                    <a:spcPts val="0"/>
                  </a:spcBef>
                  <a:spcAft>
                    <a:spcPts val="0"/>
                  </a:spcAft>
                  <a:buClr>
                    <a:schemeClr val="bg1"/>
                  </a:buClr>
                </a:pPr>
                <a:r>
                  <a:rPr lang="en-US" sz="1600" dirty="0">
                    <a:solidFill>
                      <a:schemeClr val="bg1"/>
                    </a:solidFill>
                  </a:rPr>
                  <a:t>Advise governance teams with advocacy efforts</a:t>
                </a:r>
              </a:p>
            </p:txBody>
          </p:sp>
        </p:grpSp>
        <p:grpSp>
          <p:nvGrpSpPr>
            <p:cNvPr id="9" name="Group 8">
              <a:extLst>
                <a:ext uri="{FF2B5EF4-FFF2-40B4-BE49-F238E27FC236}">
                  <a16:creationId xmlns:a16="http://schemas.microsoft.com/office/drawing/2014/main" id="{544EA86C-C667-5BA4-9D81-2DA3AB4DD974}"/>
                </a:ext>
              </a:extLst>
            </p:cNvPr>
            <p:cNvGrpSpPr/>
            <p:nvPr/>
          </p:nvGrpSpPr>
          <p:grpSpPr>
            <a:xfrm>
              <a:off x="7673689" y="3189927"/>
              <a:ext cx="4114800" cy="2743989"/>
              <a:chOff x="8204275" y="3191864"/>
              <a:chExt cx="3716134" cy="2743989"/>
            </a:xfrm>
            <a:solidFill>
              <a:srgbClr val="464646"/>
            </a:solidFill>
          </p:grpSpPr>
          <p:sp>
            <p:nvSpPr>
              <p:cNvPr id="10" name="Rectangle 9">
                <a:extLst>
                  <a:ext uri="{FF2B5EF4-FFF2-40B4-BE49-F238E27FC236}">
                    <a16:creationId xmlns:a16="http://schemas.microsoft.com/office/drawing/2014/main" id="{6B5DD651-697F-7A30-6EB8-57456C541944}"/>
                  </a:ext>
                </a:extLst>
              </p:cNvPr>
              <p:cNvSpPr/>
              <p:nvPr/>
            </p:nvSpPr>
            <p:spPr>
              <a:xfrm>
                <a:off x="8204275" y="3191864"/>
                <a:ext cx="3716134" cy="2743989"/>
              </a:xfrm>
              <a:prstGeom prst="rect">
                <a:avLst/>
              </a:prstGeom>
              <a:solidFill>
                <a:srgbClr val="3F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ntent Placeholder 4">
                <a:extLst>
                  <a:ext uri="{FF2B5EF4-FFF2-40B4-BE49-F238E27FC236}">
                    <a16:creationId xmlns:a16="http://schemas.microsoft.com/office/drawing/2014/main" id="{BDC9B354-4123-A0BA-1FF8-FD894B03620F}"/>
                  </a:ext>
                </a:extLst>
              </p:cNvPr>
              <p:cNvSpPr txBox="1">
                <a:spLocks/>
              </p:cNvSpPr>
              <p:nvPr/>
            </p:nvSpPr>
            <p:spPr>
              <a:xfrm>
                <a:off x="8342996" y="3303113"/>
                <a:ext cx="3411590" cy="2415764"/>
              </a:xfrm>
              <a:prstGeom prst="rect">
                <a:avLst/>
              </a:prstGeom>
              <a:noFill/>
            </p:spPr>
            <p:txBody>
              <a:bodyPr/>
              <a:lstStyle>
                <a:lvl1pPr marL="228600" indent="-22860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Clr>
                    <a:schemeClr val="bg1"/>
                  </a:buClr>
                  <a:buFont typeface="Wingdings" pitchFamily="2" charset="2"/>
                  <a:buNone/>
                </a:pPr>
                <a:r>
                  <a:rPr lang="en-US" b="1" dirty="0">
                    <a:solidFill>
                      <a:schemeClr val="bg1"/>
                    </a:solidFill>
                  </a:rPr>
                  <a:t>Mentoring/Coaching</a:t>
                </a:r>
              </a:p>
              <a:p>
                <a:pPr>
                  <a:spcBef>
                    <a:spcPts val="0"/>
                  </a:spcBef>
                  <a:spcAft>
                    <a:spcPts val="0"/>
                  </a:spcAft>
                  <a:buClr>
                    <a:schemeClr val="bg1"/>
                  </a:buClr>
                </a:pPr>
                <a:endParaRPr lang="en-US" sz="1400" dirty="0">
                  <a:solidFill>
                    <a:schemeClr val="bg1"/>
                  </a:solidFill>
                </a:endParaRPr>
              </a:p>
              <a:p>
                <a:pPr>
                  <a:spcBef>
                    <a:spcPts val="0"/>
                  </a:spcBef>
                  <a:spcAft>
                    <a:spcPts val="0"/>
                  </a:spcAft>
                  <a:buClr>
                    <a:schemeClr val="bg1"/>
                  </a:buClr>
                </a:pPr>
                <a:r>
                  <a:rPr lang="en-US" sz="1600" dirty="0">
                    <a:solidFill>
                      <a:schemeClr val="bg1"/>
                    </a:solidFill>
                  </a:rPr>
                  <a:t>Coach leadership teams</a:t>
                </a:r>
              </a:p>
              <a:p>
                <a:pPr>
                  <a:spcBef>
                    <a:spcPts val="0"/>
                  </a:spcBef>
                  <a:spcAft>
                    <a:spcPts val="0"/>
                  </a:spcAft>
                  <a:buClr>
                    <a:schemeClr val="bg1"/>
                  </a:buClr>
                </a:pPr>
                <a:r>
                  <a:rPr lang="en-US" sz="1600" dirty="0">
                    <a:solidFill>
                      <a:schemeClr val="bg1"/>
                    </a:solidFill>
                  </a:rPr>
                  <a:t>Mentor incoming Superintendents:</a:t>
                </a:r>
              </a:p>
              <a:p>
                <a:pPr lvl="1">
                  <a:spcBef>
                    <a:spcPts val="0"/>
                  </a:spcBef>
                  <a:spcAft>
                    <a:spcPts val="0"/>
                  </a:spcAft>
                  <a:buClr>
                    <a:schemeClr val="bg1"/>
                  </a:buClr>
                </a:pPr>
                <a:r>
                  <a:rPr lang="en-US" sz="1600" dirty="0">
                    <a:solidFill>
                      <a:schemeClr val="bg1"/>
                    </a:solidFill>
                  </a:rPr>
                  <a:t>Executive transition plans</a:t>
                </a:r>
              </a:p>
              <a:p>
                <a:pPr lvl="1">
                  <a:spcBef>
                    <a:spcPts val="0"/>
                  </a:spcBef>
                  <a:spcAft>
                    <a:spcPts val="0"/>
                  </a:spcAft>
                  <a:buClr>
                    <a:schemeClr val="bg1"/>
                  </a:buClr>
                </a:pPr>
                <a:r>
                  <a:rPr lang="en-US" sz="1600" dirty="0">
                    <a:solidFill>
                      <a:schemeClr val="bg1"/>
                    </a:solidFill>
                  </a:rPr>
                  <a:t>Goal setting</a:t>
                </a:r>
              </a:p>
              <a:p>
                <a:pPr lvl="1">
                  <a:spcBef>
                    <a:spcPts val="0"/>
                  </a:spcBef>
                  <a:spcAft>
                    <a:spcPts val="0"/>
                  </a:spcAft>
                  <a:buClr>
                    <a:schemeClr val="bg1"/>
                  </a:buClr>
                </a:pPr>
                <a:r>
                  <a:rPr lang="en-US" sz="1600" dirty="0">
                    <a:solidFill>
                      <a:schemeClr val="bg1"/>
                    </a:solidFill>
                  </a:rPr>
                  <a:t>Cabinet development</a:t>
                </a:r>
              </a:p>
              <a:p>
                <a:endParaRPr lang="en-US" dirty="0"/>
              </a:p>
            </p:txBody>
          </p:sp>
        </p:grpSp>
      </p:grpSp>
    </p:spTree>
    <p:extLst>
      <p:ext uri="{BB962C8B-B14F-4D97-AF65-F5344CB8AC3E}">
        <p14:creationId xmlns:p14="http://schemas.microsoft.com/office/powerpoint/2010/main" val="4241208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Areas of Servic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5702BE-06DB-D0CA-BF98-BE5A575C9A8F}"/>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A38680E7-A007-7540-91F4-4B59C7F389B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grpSp>
        <p:nvGrpSpPr>
          <p:cNvPr id="4" name="Group 3">
            <a:extLst>
              <a:ext uri="{FF2B5EF4-FFF2-40B4-BE49-F238E27FC236}">
                <a16:creationId xmlns:a16="http://schemas.microsoft.com/office/drawing/2014/main" id="{9096462F-9785-246C-E7FB-2095D9F10C70}"/>
              </a:ext>
            </a:extLst>
          </p:cNvPr>
          <p:cNvGrpSpPr/>
          <p:nvPr userDrawn="1"/>
        </p:nvGrpSpPr>
        <p:grpSpPr>
          <a:xfrm>
            <a:off x="-53580" y="-473233"/>
            <a:ext cx="6346360" cy="6703912"/>
            <a:chOff x="-53580" y="-473233"/>
            <a:chExt cx="6346360" cy="6703912"/>
          </a:xfrm>
        </p:grpSpPr>
        <p:sp>
          <p:nvSpPr>
            <p:cNvPr id="5" name="Rectangle 4">
              <a:extLst>
                <a:ext uri="{FF2B5EF4-FFF2-40B4-BE49-F238E27FC236}">
                  <a16:creationId xmlns:a16="http://schemas.microsoft.com/office/drawing/2014/main" id="{1D8FCF33-3CEB-8472-AD22-24C39E8E7ACF}"/>
                </a:ext>
              </a:extLst>
            </p:cNvPr>
            <p:cNvSpPr/>
            <p:nvPr/>
          </p:nvSpPr>
          <p:spPr>
            <a:xfrm>
              <a:off x="0" y="-6527"/>
              <a:ext cx="6239201" cy="6237206"/>
            </a:xfrm>
            <a:prstGeom prst="rect">
              <a:avLst/>
            </a:prstGeom>
            <a:solidFill>
              <a:srgbClr val="512D6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black and white logo&#10;&#10;Description automatically generated">
              <a:extLst>
                <a:ext uri="{FF2B5EF4-FFF2-40B4-BE49-F238E27FC236}">
                  <a16:creationId xmlns:a16="http://schemas.microsoft.com/office/drawing/2014/main" id="{05E750CB-AE84-64A9-47F9-DFAE75489B91}"/>
                </a:ext>
              </a:extLst>
            </p:cNvPr>
            <p:cNvPicPr>
              <a:picLocks noChangeAspect="1"/>
            </p:cNvPicPr>
            <p:nvPr/>
          </p:nvPicPr>
          <p:blipFill rotWithShape="1">
            <a:blip r:embed="rId2">
              <a:alphaModFix amt="14000"/>
            </a:blip>
            <a:srcRect l="10123" t="32234" r="78150" b="51619"/>
            <a:stretch/>
          </p:blipFill>
          <p:spPr>
            <a:xfrm>
              <a:off x="3312182" y="4239977"/>
              <a:ext cx="2927019" cy="1990702"/>
            </a:xfrm>
            <a:prstGeom prst="rect">
              <a:avLst/>
            </a:prstGeom>
          </p:spPr>
        </p:pic>
        <p:pic>
          <p:nvPicPr>
            <p:cNvPr id="7" name="Picture 6" descr="A black and white logo&#10;&#10;Description automatically generated">
              <a:extLst>
                <a:ext uri="{FF2B5EF4-FFF2-40B4-BE49-F238E27FC236}">
                  <a16:creationId xmlns:a16="http://schemas.microsoft.com/office/drawing/2014/main" id="{E99D67D7-6E6D-B116-EE96-9537657B32CB}"/>
                </a:ext>
              </a:extLst>
            </p:cNvPr>
            <p:cNvPicPr>
              <a:picLocks noChangeAspect="1"/>
            </p:cNvPicPr>
            <p:nvPr/>
          </p:nvPicPr>
          <p:blipFill rotWithShape="1">
            <a:blip r:embed="rId2">
              <a:alphaModFix amt="14000"/>
            </a:blip>
            <a:srcRect l="10123" t="32233" r="74279" b="40094"/>
            <a:stretch/>
          </p:blipFill>
          <p:spPr>
            <a:xfrm rot="10800000">
              <a:off x="-53580" y="-473233"/>
              <a:ext cx="3241450" cy="3480955"/>
            </a:xfrm>
            <a:prstGeom prst="rect">
              <a:avLst/>
            </a:prstGeom>
          </p:spPr>
        </p:pic>
        <p:pic>
          <p:nvPicPr>
            <p:cNvPr id="8" name="Picture 7" descr="A black and white logo&#10;&#10;Description automatically generated">
              <a:extLst>
                <a:ext uri="{FF2B5EF4-FFF2-40B4-BE49-F238E27FC236}">
                  <a16:creationId xmlns:a16="http://schemas.microsoft.com/office/drawing/2014/main" id="{BCEBC515-FABB-724F-63FB-6D175A428A97}"/>
                </a:ext>
              </a:extLst>
            </p:cNvPr>
            <p:cNvPicPr>
              <a:picLocks noChangeAspect="1"/>
            </p:cNvPicPr>
            <p:nvPr/>
          </p:nvPicPr>
          <p:blipFill rotWithShape="1">
            <a:blip r:embed="rId2">
              <a:alphaModFix amt="14000"/>
            </a:blip>
            <a:srcRect l="10123" t="32233" r="85904" b="33449"/>
            <a:stretch/>
          </p:blipFill>
          <p:spPr>
            <a:xfrm>
              <a:off x="5362558" y="-118062"/>
              <a:ext cx="930222" cy="3968591"/>
            </a:xfrm>
            <a:prstGeom prst="rect">
              <a:avLst/>
            </a:prstGeom>
          </p:spPr>
        </p:pic>
        <p:pic>
          <p:nvPicPr>
            <p:cNvPr id="9" name="Picture 8" descr="A black and white logo&#10;&#10;Description automatically generated">
              <a:extLst>
                <a:ext uri="{FF2B5EF4-FFF2-40B4-BE49-F238E27FC236}">
                  <a16:creationId xmlns:a16="http://schemas.microsoft.com/office/drawing/2014/main" id="{BCE9858E-3205-0A08-96A0-6C737393D663}"/>
                </a:ext>
              </a:extLst>
            </p:cNvPr>
            <p:cNvPicPr>
              <a:picLocks noChangeAspect="1"/>
            </p:cNvPicPr>
            <p:nvPr/>
          </p:nvPicPr>
          <p:blipFill rotWithShape="1">
            <a:blip r:embed="rId2">
              <a:alphaModFix amt="14000"/>
            </a:blip>
            <a:srcRect l="24304" t="32233" r="69130" b="54164"/>
            <a:stretch/>
          </p:blipFill>
          <p:spPr>
            <a:xfrm>
              <a:off x="-1" y="3775164"/>
              <a:ext cx="2399637" cy="2455515"/>
            </a:xfrm>
            <a:prstGeom prst="rect">
              <a:avLst/>
            </a:prstGeom>
          </p:spPr>
        </p:pic>
      </p:grpSp>
      <p:sp>
        <p:nvSpPr>
          <p:cNvPr id="10" name="TextBox 9">
            <a:extLst>
              <a:ext uri="{FF2B5EF4-FFF2-40B4-BE49-F238E27FC236}">
                <a16:creationId xmlns:a16="http://schemas.microsoft.com/office/drawing/2014/main" id="{FB00EE7E-CAB4-E30B-2F43-C71C31B3C150}"/>
              </a:ext>
            </a:extLst>
          </p:cNvPr>
          <p:cNvSpPr txBox="1"/>
          <p:nvPr userDrawn="1"/>
        </p:nvSpPr>
        <p:spPr>
          <a:xfrm>
            <a:off x="7141269" y="673724"/>
            <a:ext cx="5403506" cy="523220"/>
          </a:xfrm>
          <a:prstGeom prst="rect">
            <a:avLst/>
          </a:prstGeom>
          <a:noFill/>
        </p:spPr>
        <p:txBody>
          <a:bodyPr wrap="square" rtlCol="0">
            <a:spAutoFit/>
          </a:bodyPr>
          <a:lstStyle/>
          <a:p>
            <a:r>
              <a:rPr lang="en-US" sz="2800" b="1" dirty="0">
                <a:solidFill>
                  <a:srgbClr val="00ABE6"/>
                </a:solidFill>
                <a:latin typeface="Arial Nova" panose="020B0504020202020204" pitchFamily="34" charset="0"/>
                <a:ea typeface="Open Sans Light" panose="020B0306030504020204" pitchFamily="34" charset="0"/>
                <a:cs typeface="Open Sans Light" panose="020B0306030504020204" pitchFamily="34" charset="0"/>
              </a:rPr>
              <a:t>Areas of Service</a:t>
            </a:r>
          </a:p>
        </p:txBody>
      </p:sp>
      <p:sp>
        <p:nvSpPr>
          <p:cNvPr id="11" name="Slide Number Placeholder 2">
            <a:extLst>
              <a:ext uri="{FF2B5EF4-FFF2-40B4-BE49-F238E27FC236}">
                <a16:creationId xmlns:a16="http://schemas.microsoft.com/office/drawing/2014/main" id="{0DAB2F53-6618-29B6-FFD8-4096E90DA538}"/>
              </a:ext>
            </a:extLst>
          </p:cNvPr>
          <p:cNvSpPr txBox="1">
            <a:spLocks/>
          </p:cNvSpPr>
          <p:nvPr userDrawn="1"/>
        </p:nvSpPr>
        <p:spPr>
          <a:xfrm>
            <a:off x="7178827" y="1281880"/>
            <a:ext cx="4223463" cy="4703275"/>
          </a:xfrm>
          <a:prstGeom prst="rect">
            <a:avLst/>
          </a:prstGeom>
        </p:spPr>
        <p:txBody>
          <a:bodyPr/>
          <a:lstStyle>
            <a:defPPr>
              <a:defRPr lang="en-US"/>
            </a:defPPr>
            <a:lvl1pPr marL="0" algn="r" defTabSz="914400" rtl="0" eaLnBrk="1" latinLnBrk="0" hangingPunct="1">
              <a:defRPr sz="1400" kern="1200">
                <a:solidFill>
                  <a:schemeClr val="tx1"/>
                </a:solidFill>
                <a:latin typeface="Arial Nova Light" panose="020B03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lnSpc>
                <a:spcPct val="120000"/>
              </a:lnSpc>
              <a:buClr>
                <a:srgbClr val="4C2C69"/>
              </a:buClr>
              <a:buFont typeface="Wingdings" panose="05000000000000000000" pitchFamily="2" charset="2"/>
              <a:buChar char="§"/>
            </a:pPr>
            <a:r>
              <a:rPr lang="en-US" dirty="0"/>
              <a:t>Business</a:t>
            </a:r>
          </a:p>
          <a:p>
            <a:pPr marL="285750" indent="-285750" algn="l">
              <a:lnSpc>
                <a:spcPct val="120000"/>
              </a:lnSpc>
              <a:buClr>
                <a:srgbClr val="4C2C69"/>
              </a:buClr>
              <a:buFont typeface="Wingdings" panose="05000000000000000000" pitchFamily="2" charset="2"/>
              <a:buChar char="§"/>
            </a:pPr>
            <a:r>
              <a:rPr lang="en-US" dirty="0"/>
              <a:t>Communications &amp; Media Relations</a:t>
            </a:r>
          </a:p>
          <a:p>
            <a:pPr marL="285750" indent="-285750" algn="l">
              <a:lnSpc>
                <a:spcPct val="120000"/>
              </a:lnSpc>
              <a:buClr>
                <a:srgbClr val="4C2C69"/>
              </a:buClr>
              <a:buFont typeface="Wingdings" panose="05000000000000000000" pitchFamily="2" charset="2"/>
              <a:buChar char="§"/>
            </a:pPr>
            <a:r>
              <a:rPr lang="en-US" dirty="0"/>
              <a:t>Education Technology</a:t>
            </a:r>
          </a:p>
          <a:p>
            <a:pPr marL="285750" indent="-285750" algn="l">
              <a:lnSpc>
                <a:spcPct val="120000"/>
              </a:lnSpc>
              <a:buClr>
                <a:srgbClr val="4C2C69"/>
              </a:buClr>
              <a:buFont typeface="Wingdings" panose="05000000000000000000" pitchFamily="2" charset="2"/>
              <a:buChar char="§"/>
            </a:pPr>
            <a:r>
              <a:rPr lang="en-US" dirty="0"/>
              <a:t>Employment Law</a:t>
            </a:r>
          </a:p>
          <a:p>
            <a:pPr marL="285750" indent="-285750" algn="l">
              <a:lnSpc>
                <a:spcPct val="120000"/>
              </a:lnSpc>
              <a:buClr>
                <a:srgbClr val="4C2C69"/>
              </a:buClr>
              <a:buFont typeface="Wingdings" panose="05000000000000000000" pitchFamily="2" charset="2"/>
              <a:buChar char="§"/>
            </a:pPr>
            <a:r>
              <a:rPr lang="en-US" dirty="0"/>
              <a:t>Facilities &amp; Construction</a:t>
            </a:r>
          </a:p>
          <a:p>
            <a:pPr marL="285750" indent="-285750" algn="l">
              <a:lnSpc>
                <a:spcPct val="120000"/>
              </a:lnSpc>
              <a:buClr>
                <a:srgbClr val="4C2C69"/>
              </a:buClr>
              <a:buFont typeface="Wingdings" panose="05000000000000000000" pitchFamily="2" charset="2"/>
              <a:buChar char="§"/>
            </a:pPr>
            <a:r>
              <a:rPr lang="en-US" dirty="0"/>
              <a:t>Governance &amp; Leadership</a:t>
            </a:r>
          </a:p>
          <a:p>
            <a:pPr marL="285750" indent="-285750" algn="l">
              <a:lnSpc>
                <a:spcPct val="120000"/>
              </a:lnSpc>
              <a:buClr>
                <a:srgbClr val="4C2C69"/>
              </a:buClr>
              <a:buFont typeface="Wingdings" panose="05000000000000000000" pitchFamily="2" charset="2"/>
              <a:buChar char="§"/>
            </a:pPr>
            <a:r>
              <a:rPr lang="en-US" dirty="0"/>
              <a:t>Government Affairs &amp; Public Policy</a:t>
            </a:r>
          </a:p>
          <a:p>
            <a:pPr marL="285750" indent="-285750" algn="l">
              <a:lnSpc>
                <a:spcPct val="120000"/>
              </a:lnSpc>
              <a:buClr>
                <a:srgbClr val="4C2C69"/>
              </a:buClr>
              <a:buFont typeface="Wingdings" panose="05000000000000000000" pitchFamily="2" charset="2"/>
              <a:buChar char="§"/>
            </a:pPr>
            <a:r>
              <a:rPr lang="en-US" dirty="0"/>
              <a:t>Interscholastic Activities</a:t>
            </a:r>
          </a:p>
          <a:p>
            <a:pPr marL="285750" indent="-285750" algn="l">
              <a:lnSpc>
                <a:spcPct val="120000"/>
              </a:lnSpc>
              <a:buClr>
                <a:srgbClr val="4C2C69"/>
              </a:buClr>
              <a:buFont typeface="Wingdings" panose="05000000000000000000" pitchFamily="2" charset="2"/>
              <a:buChar char="§"/>
            </a:pPr>
            <a:r>
              <a:rPr lang="en-US" dirty="0"/>
              <a:t>Investigations</a:t>
            </a:r>
          </a:p>
          <a:p>
            <a:pPr marL="285750" indent="-285750" algn="l">
              <a:lnSpc>
                <a:spcPct val="120000"/>
              </a:lnSpc>
              <a:buClr>
                <a:srgbClr val="4C2C69"/>
              </a:buClr>
              <a:buFont typeface="Wingdings" panose="05000000000000000000" pitchFamily="2" charset="2"/>
              <a:buChar char="§"/>
            </a:pPr>
            <a:r>
              <a:rPr lang="en-US" dirty="0"/>
              <a:t>Labor Relations &amp; Negotiations</a:t>
            </a:r>
          </a:p>
          <a:p>
            <a:pPr marL="285750" indent="-285750" algn="l">
              <a:lnSpc>
                <a:spcPct val="120000"/>
              </a:lnSpc>
              <a:buClr>
                <a:srgbClr val="4C2C69"/>
              </a:buClr>
              <a:buFont typeface="Wingdings" panose="05000000000000000000" pitchFamily="2" charset="2"/>
              <a:buChar char="§"/>
            </a:pPr>
            <a:r>
              <a:rPr lang="en-US" dirty="0"/>
              <a:t>Litigation</a:t>
            </a:r>
          </a:p>
          <a:p>
            <a:pPr marL="285750" indent="-285750" algn="l">
              <a:lnSpc>
                <a:spcPct val="120000"/>
              </a:lnSpc>
              <a:buClr>
                <a:srgbClr val="4C2C69"/>
              </a:buClr>
              <a:buFont typeface="Wingdings" panose="05000000000000000000" pitchFamily="2" charset="2"/>
              <a:buChar char="§"/>
            </a:pPr>
            <a:r>
              <a:rPr lang="en-US" dirty="0"/>
              <a:t>Next Level Client Services</a:t>
            </a:r>
          </a:p>
          <a:p>
            <a:pPr marL="285750" indent="-285750" algn="l">
              <a:lnSpc>
                <a:spcPct val="120000"/>
              </a:lnSpc>
              <a:buClr>
                <a:srgbClr val="4C2C69"/>
              </a:buClr>
              <a:buFont typeface="Wingdings" panose="05000000000000000000" pitchFamily="2" charset="2"/>
              <a:buChar char="§"/>
            </a:pPr>
            <a:r>
              <a:rPr lang="en-US" dirty="0"/>
              <a:t>Real Estate &amp; Property</a:t>
            </a:r>
          </a:p>
          <a:p>
            <a:pPr marL="285750" indent="-285750" algn="l">
              <a:lnSpc>
                <a:spcPct val="120000"/>
              </a:lnSpc>
              <a:buClr>
                <a:srgbClr val="4C2C69"/>
              </a:buClr>
              <a:buFont typeface="Wingdings" panose="05000000000000000000" pitchFamily="2" charset="2"/>
              <a:buChar char="§"/>
            </a:pPr>
            <a:r>
              <a:rPr lang="en-US" dirty="0"/>
              <a:t>Special Education</a:t>
            </a:r>
          </a:p>
          <a:p>
            <a:pPr marL="285750" indent="-285750" algn="l">
              <a:lnSpc>
                <a:spcPct val="120000"/>
              </a:lnSpc>
              <a:buClr>
                <a:srgbClr val="4C2C69"/>
              </a:buClr>
              <a:buFont typeface="Wingdings" panose="05000000000000000000" pitchFamily="2" charset="2"/>
              <a:buChar char="§"/>
            </a:pPr>
            <a:r>
              <a:rPr lang="en-US" dirty="0"/>
              <a:t>Student Rights &amp; Discipline</a:t>
            </a:r>
          </a:p>
          <a:p>
            <a:pPr marL="285750" indent="-285750" algn="l">
              <a:lnSpc>
                <a:spcPct val="120000"/>
              </a:lnSpc>
              <a:buClr>
                <a:srgbClr val="4C2C69"/>
              </a:buClr>
              <a:buFont typeface="Wingdings" panose="05000000000000000000" pitchFamily="2" charset="2"/>
              <a:buChar char="§"/>
            </a:pPr>
            <a:r>
              <a:rPr lang="en-US" dirty="0"/>
              <a:t>Title IX</a:t>
            </a:r>
          </a:p>
          <a:p>
            <a:pPr marL="285750" indent="-285750" algn="l">
              <a:lnSpc>
                <a:spcPct val="120000"/>
              </a:lnSpc>
              <a:buClr>
                <a:srgbClr val="4C2C69"/>
              </a:buClr>
              <a:buFont typeface="Wingdings" panose="05000000000000000000" pitchFamily="2" charset="2"/>
              <a:buChar char="§"/>
            </a:pPr>
            <a:r>
              <a:rPr lang="en-US" dirty="0"/>
              <a:t>Virtual Learning</a:t>
            </a:r>
          </a:p>
        </p:txBody>
      </p:sp>
    </p:spTree>
    <p:extLst>
      <p:ext uri="{BB962C8B-B14F-4D97-AF65-F5344CB8AC3E}">
        <p14:creationId xmlns:p14="http://schemas.microsoft.com/office/powerpoint/2010/main" val="3518056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3 at a glanc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534445-6BDB-B6D5-B9A5-696F7E2BB6E4}"/>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9749AEF7-14C7-E68F-400C-989BB9569993}"/>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pic>
        <p:nvPicPr>
          <p:cNvPr id="6" name="Picture 5">
            <a:extLst>
              <a:ext uri="{FF2B5EF4-FFF2-40B4-BE49-F238E27FC236}">
                <a16:creationId xmlns:a16="http://schemas.microsoft.com/office/drawing/2014/main" id="{568D1547-4EDE-BC8B-D201-C152076E6789}"/>
              </a:ext>
            </a:extLst>
          </p:cNvPr>
          <p:cNvPicPr>
            <a:picLocks noChangeAspect="1"/>
          </p:cNvPicPr>
          <p:nvPr userDrawn="1"/>
        </p:nvPicPr>
        <p:blipFill rotWithShape="1">
          <a:blip r:embed="rId2"/>
          <a:srcRect t="9147"/>
          <a:stretch/>
        </p:blipFill>
        <p:spPr>
          <a:xfrm>
            <a:off x="0" y="-1"/>
            <a:ext cx="12192000" cy="6230677"/>
          </a:xfrm>
          <a:prstGeom prst="rect">
            <a:avLst/>
          </a:prstGeom>
          <a:solidFill>
            <a:srgbClr val="3F4444"/>
          </a:solidFill>
        </p:spPr>
      </p:pic>
      <p:grpSp>
        <p:nvGrpSpPr>
          <p:cNvPr id="10" name="Group 9">
            <a:extLst>
              <a:ext uri="{FF2B5EF4-FFF2-40B4-BE49-F238E27FC236}">
                <a16:creationId xmlns:a16="http://schemas.microsoft.com/office/drawing/2014/main" id="{BD24E3BF-BE95-1AD5-4BB7-48A9DE714AC5}"/>
              </a:ext>
            </a:extLst>
          </p:cNvPr>
          <p:cNvGrpSpPr/>
          <p:nvPr userDrawn="1"/>
        </p:nvGrpSpPr>
        <p:grpSpPr>
          <a:xfrm>
            <a:off x="637310" y="2724346"/>
            <a:ext cx="11268744" cy="3420473"/>
            <a:chOff x="637310" y="2724346"/>
            <a:chExt cx="11268744" cy="3420473"/>
          </a:xfrm>
        </p:grpSpPr>
        <p:grpSp>
          <p:nvGrpSpPr>
            <p:cNvPr id="11" name="Group 10">
              <a:extLst>
                <a:ext uri="{FF2B5EF4-FFF2-40B4-BE49-F238E27FC236}">
                  <a16:creationId xmlns:a16="http://schemas.microsoft.com/office/drawing/2014/main" id="{006B08F5-C83B-624C-3922-B2E2A88313EA}"/>
                </a:ext>
              </a:extLst>
            </p:cNvPr>
            <p:cNvGrpSpPr/>
            <p:nvPr/>
          </p:nvGrpSpPr>
          <p:grpSpPr>
            <a:xfrm>
              <a:off x="637310" y="2724346"/>
              <a:ext cx="3613265" cy="3420473"/>
              <a:chOff x="637310" y="2724346"/>
              <a:chExt cx="3613265" cy="3420473"/>
            </a:xfrm>
          </p:grpSpPr>
          <p:sp>
            <p:nvSpPr>
              <p:cNvPr id="18" name="Title 1">
                <a:extLst>
                  <a:ext uri="{FF2B5EF4-FFF2-40B4-BE49-F238E27FC236}">
                    <a16:creationId xmlns:a16="http://schemas.microsoft.com/office/drawing/2014/main" id="{F259A081-37E8-4C0B-15CE-6A4B56E775F2}"/>
                  </a:ext>
                </a:extLst>
              </p:cNvPr>
              <p:cNvSpPr txBox="1">
                <a:spLocks/>
              </p:cNvSpPr>
              <p:nvPr/>
            </p:nvSpPr>
            <p:spPr>
              <a:xfrm>
                <a:off x="637310" y="2809588"/>
                <a:ext cx="3613265" cy="3335231"/>
              </a:xfrm>
              <a:prstGeom prst="rect">
                <a:avLst/>
              </a:prstGeom>
            </p:spPr>
            <p:txBody>
              <a:bodyPr anchor="t">
                <a:normAutofit/>
              </a:bodyPr>
              <a:lstStyle>
                <a:lvl1pPr algn="r"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lnSpc>
                    <a:spcPct val="120000"/>
                  </a:lnSpc>
                </a:pPr>
                <a:r>
                  <a:rPr lang="en-US" sz="1400" b="0" i="0" u="none" strike="noStrike" dirty="0">
                    <a:solidFill>
                      <a:srgbClr val="FFFFFF"/>
                    </a:solidFill>
                    <a:effectLst/>
                    <a:latin typeface="Arial Nova Light" panose="020B0304020202020204" pitchFamily="34" charset="0"/>
                  </a:rPr>
                  <a:t>Business</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Communications &amp; Media Relations</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Education Technology</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Employment Law</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Facilities &amp; Construction</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Governance &amp; Leadership</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Government Affairs &amp; Public Policy</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Interscholastic Activities</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Investigations</a:t>
                </a:r>
                <a:endParaRPr lang="en-US" sz="1400" b="0" i="0" dirty="0">
                  <a:solidFill>
                    <a:srgbClr val="212529"/>
                  </a:solidFill>
                  <a:effectLst/>
                  <a:latin typeface="Arial Nova Light" panose="020B0304020202020204" pitchFamily="34" charset="0"/>
                </a:endParaRPr>
              </a:p>
            </p:txBody>
          </p:sp>
          <p:cxnSp>
            <p:nvCxnSpPr>
              <p:cNvPr id="19" name="Straight Connector 18">
                <a:extLst>
                  <a:ext uri="{FF2B5EF4-FFF2-40B4-BE49-F238E27FC236}">
                    <a16:creationId xmlns:a16="http://schemas.microsoft.com/office/drawing/2014/main" id="{E3515B2B-798E-B154-C1A2-0E2577587FD5}"/>
                  </a:ext>
                </a:extLst>
              </p:cNvPr>
              <p:cNvCxnSpPr/>
              <p:nvPr/>
            </p:nvCxnSpPr>
            <p:spPr>
              <a:xfrm>
                <a:off x="716437" y="2724346"/>
                <a:ext cx="2780907" cy="0"/>
              </a:xfrm>
              <a:prstGeom prst="line">
                <a:avLst/>
              </a:prstGeom>
              <a:ln w="28575">
                <a:solidFill>
                  <a:srgbClr val="84BD0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A1675FF6-DE35-AAD4-F687-179A8CA402B7}"/>
                </a:ext>
              </a:extLst>
            </p:cNvPr>
            <p:cNvGrpSpPr/>
            <p:nvPr/>
          </p:nvGrpSpPr>
          <p:grpSpPr>
            <a:xfrm>
              <a:off x="9055331" y="2724346"/>
              <a:ext cx="2850723" cy="2807802"/>
              <a:chOff x="9055331" y="2724346"/>
              <a:chExt cx="2850723" cy="2807802"/>
            </a:xfrm>
          </p:grpSpPr>
          <p:sp>
            <p:nvSpPr>
              <p:cNvPr id="16" name="Title 1">
                <a:extLst>
                  <a:ext uri="{FF2B5EF4-FFF2-40B4-BE49-F238E27FC236}">
                    <a16:creationId xmlns:a16="http://schemas.microsoft.com/office/drawing/2014/main" id="{BABA8E78-ECF8-3B2B-0C3A-33828181F485}"/>
                  </a:ext>
                </a:extLst>
              </p:cNvPr>
              <p:cNvSpPr txBox="1">
                <a:spLocks/>
              </p:cNvSpPr>
              <p:nvPr/>
            </p:nvSpPr>
            <p:spPr>
              <a:xfrm>
                <a:off x="9055331" y="2809587"/>
                <a:ext cx="2283230" cy="2722561"/>
              </a:xfrm>
              <a:prstGeom prst="rect">
                <a:avLst/>
              </a:prstGeom>
            </p:spPr>
            <p:txBody>
              <a:bodyPr anchor="t">
                <a:noAutofit/>
              </a:bodyPr>
              <a:lstStyle>
                <a:lvl1pPr algn="r"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20000"/>
                  </a:lnSpc>
                  <a:spcBef>
                    <a:spcPct val="0"/>
                  </a:spcBef>
                  <a:spcAft>
                    <a:spcPts val="0"/>
                  </a:spcAft>
                  <a:buClrTx/>
                  <a:buSzTx/>
                  <a:buFontTx/>
                  <a:buNone/>
                  <a:tabLst/>
                  <a:defRPr/>
                </a:pPr>
                <a:r>
                  <a:rPr lang="en-US" sz="1400" b="0" i="0" u="none" strike="noStrike" dirty="0">
                    <a:solidFill>
                      <a:schemeClr val="bg1"/>
                    </a:solidFill>
                    <a:effectLst/>
                    <a:latin typeface="Arial Nova Light" panose="020B0304020202020204" pitchFamily="34" charset="0"/>
                  </a:rPr>
                  <a:t>Inland Empire </a:t>
                </a:r>
              </a:p>
              <a:p>
                <a:pPr algn="l">
                  <a:lnSpc>
                    <a:spcPct val="120000"/>
                  </a:lnSpc>
                </a:pPr>
                <a:r>
                  <a:rPr lang="en-US" sz="1400" b="0" i="0" u="none" strike="noStrike" dirty="0">
                    <a:solidFill>
                      <a:schemeClr val="bg1"/>
                    </a:solidFill>
                    <a:effectLst/>
                    <a:latin typeface="Arial Nova Light" panose="020B0304020202020204" pitchFamily="34" charset="0"/>
                  </a:rPr>
                  <a:t>Fresno </a:t>
                </a:r>
              </a:p>
              <a:p>
                <a:pPr algn="l">
                  <a:lnSpc>
                    <a:spcPct val="120000"/>
                  </a:lnSpc>
                </a:pPr>
                <a:r>
                  <a:rPr lang="en-US" sz="1400" b="0" i="0" u="none" strike="noStrike" dirty="0">
                    <a:solidFill>
                      <a:schemeClr val="bg1"/>
                    </a:solidFill>
                    <a:effectLst/>
                    <a:latin typeface="Arial Nova Light" panose="020B0304020202020204" pitchFamily="34" charset="0"/>
                  </a:rPr>
                  <a:t>Los Angeles</a:t>
                </a:r>
              </a:p>
              <a:p>
                <a:pPr algn="l">
                  <a:lnSpc>
                    <a:spcPct val="120000"/>
                  </a:lnSpc>
                </a:pPr>
                <a:r>
                  <a:rPr lang="en-US" sz="1400" b="0" i="0" u="none" strike="noStrike" dirty="0">
                    <a:solidFill>
                      <a:schemeClr val="bg1"/>
                    </a:solidFill>
                    <a:effectLst/>
                    <a:latin typeface="Arial Nova Light" panose="020B0304020202020204" pitchFamily="34" charset="0"/>
                  </a:rPr>
                  <a:t>Midwest</a:t>
                </a:r>
              </a:p>
              <a:p>
                <a:pPr algn="l">
                  <a:lnSpc>
                    <a:spcPct val="120000"/>
                  </a:lnSpc>
                </a:pPr>
                <a:r>
                  <a:rPr lang="en-US" sz="1400" b="0" i="0" u="none" strike="noStrike" dirty="0">
                    <a:solidFill>
                      <a:schemeClr val="bg1"/>
                    </a:solidFill>
                    <a:effectLst/>
                    <a:latin typeface="Arial Nova Light" panose="020B0304020202020204" pitchFamily="34" charset="0"/>
                  </a:rPr>
                  <a:t>Oakland</a:t>
                </a:r>
              </a:p>
              <a:p>
                <a:pPr algn="l">
                  <a:lnSpc>
                    <a:spcPct val="120000"/>
                  </a:lnSpc>
                </a:pPr>
                <a:r>
                  <a:rPr lang="en-US" sz="1400" b="0" i="0" u="none" strike="noStrike" dirty="0">
                    <a:solidFill>
                      <a:schemeClr val="bg1"/>
                    </a:solidFill>
                    <a:effectLst/>
                    <a:latin typeface="Arial Nova Light" panose="020B0304020202020204" pitchFamily="34" charset="0"/>
                  </a:rPr>
                  <a:t>Pacific Northwest</a:t>
                </a:r>
              </a:p>
              <a:p>
                <a:pPr algn="l">
                  <a:lnSpc>
                    <a:spcPct val="120000"/>
                  </a:lnSpc>
                </a:pPr>
                <a:r>
                  <a:rPr lang="en-US" sz="1400" b="0" i="0" u="none" strike="noStrike" dirty="0">
                    <a:solidFill>
                      <a:schemeClr val="bg1"/>
                    </a:solidFill>
                    <a:effectLst/>
                    <a:latin typeface="Arial Nova Light" panose="020B0304020202020204" pitchFamily="34" charset="0"/>
                  </a:rPr>
                  <a:t>Sacramento</a:t>
                </a:r>
              </a:p>
              <a:p>
                <a:pPr algn="l">
                  <a:lnSpc>
                    <a:spcPct val="120000"/>
                  </a:lnSpc>
                </a:pPr>
                <a:r>
                  <a:rPr lang="en-US" sz="1400" b="0" i="0" u="none" strike="noStrike" dirty="0">
                    <a:solidFill>
                      <a:schemeClr val="bg1"/>
                    </a:solidFill>
                    <a:effectLst/>
                    <a:latin typeface="Arial Nova Light" panose="020B0304020202020204" pitchFamily="34" charset="0"/>
                  </a:rPr>
                  <a:t>San Diego </a:t>
                </a:r>
              </a:p>
              <a:p>
                <a:pPr algn="l">
                  <a:lnSpc>
                    <a:spcPct val="120000"/>
                  </a:lnSpc>
                </a:pPr>
                <a:endParaRPr lang="en-US" sz="1400" dirty="0">
                  <a:solidFill>
                    <a:srgbClr val="84BD01"/>
                  </a:solidFill>
                  <a:latin typeface="Arial Nova Light" panose="020B0304020202020204" pitchFamily="34" charset="0"/>
                </a:endParaRPr>
              </a:p>
              <a:p>
                <a:pPr algn="l">
                  <a:lnSpc>
                    <a:spcPct val="120000"/>
                  </a:lnSpc>
                </a:pPr>
                <a:endParaRPr lang="en-US" sz="1800" b="1" i="0" dirty="0">
                  <a:solidFill>
                    <a:srgbClr val="5BC2E7"/>
                  </a:solidFill>
                  <a:effectLst/>
                  <a:latin typeface="Arial Nova Light" panose="020B0304020202020204" pitchFamily="34" charset="0"/>
                </a:endParaRPr>
              </a:p>
            </p:txBody>
          </p:sp>
          <p:cxnSp>
            <p:nvCxnSpPr>
              <p:cNvPr id="17" name="Straight Connector 16">
                <a:extLst>
                  <a:ext uri="{FF2B5EF4-FFF2-40B4-BE49-F238E27FC236}">
                    <a16:creationId xmlns:a16="http://schemas.microsoft.com/office/drawing/2014/main" id="{85C846E7-D818-1CCC-C2ED-842EF787BDED}"/>
                  </a:ext>
                </a:extLst>
              </p:cNvPr>
              <p:cNvCxnSpPr/>
              <p:nvPr/>
            </p:nvCxnSpPr>
            <p:spPr>
              <a:xfrm>
                <a:off x="9125147" y="2724346"/>
                <a:ext cx="2780907" cy="0"/>
              </a:xfrm>
              <a:prstGeom prst="line">
                <a:avLst/>
              </a:prstGeom>
              <a:ln w="28575">
                <a:solidFill>
                  <a:srgbClr val="5BC2E7"/>
                </a:solidFill>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258D4817-BD16-7CC1-5F0B-C66EB904F344}"/>
                </a:ext>
              </a:extLst>
            </p:cNvPr>
            <p:cNvGrpSpPr/>
            <p:nvPr/>
          </p:nvGrpSpPr>
          <p:grpSpPr>
            <a:xfrm>
              <a:off x="4832465" y="2724346"/>
              <a:ext cx="3613265" cy="3420472"/>
              <a:chOff x="4832465" y="2724346"/>
              <a:chExt cx="3613265" cy="3420472"/>
            </a:xfrm>
          </p:grpSpPr>
          <p:sp>
            <p:nvSpPr>
              <p:cNvPr id="14" name="Title 1">
                <a:extLst>
                  <a:ext uri="{FF2B5EF4-FFF2-40B4-BE49-F238E27FC236}">
                    <a16:creationId xmlns:a16="http://schemas.microsoft.com/office/drawing/2014/main" id="{FBC672BA-63F9-1CB6-37E9-A169526E4E3D}"/>
                  </a:ext>
                </a:extLst>
              </p:cNvPr>
              <p:cNvSpPr txBox="1">
                <a:spLocks/>
              </p:cNvSpPr>
              <p:nvPr/>
            </p:nvSpPr>
            <p:spPr>
              <a:xfrm>
                <a:off x="4832465" y="2809587"/>
                <a:ext cx="3613265" cy="3335231"/>
              </a:xfrm>
              <a:prstGeom prst="rect">
                <a:avLst/>
              </a:prstGeom>
            </p:spPr>
            <p:txBody>
              <a:bodyPr anchor="t">
                <a:normAutofit/>
              </a:bodyPr>
              <a:lstStyle>
                <a:lvl1pPr algn="r"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lnSpc>
                    <a:spcPct val="120000"/>
                  </a:lnSpc>
                </a:pPr>
                <a:r>
                  <a:rPr lang="en-US" sz="1400" b="0" i="0" u="none" strike="noStrike" dirty="0">
                    <a:solidFill>
                      <a:srgbClr val="FFFFFF"/>
                    </a:solidFill>
                    <a:effectLst/>
                    <a:latin typeface="Arial Nova Light" panose="020B0304020202020204" pitchFamily="34" charset="0"/>
                  </a:rPr>
                  <a:t>Labor Relations &amp; Negotiations</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Litigation</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Next Level Client Services</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Real Estate &amp; Property</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Special Education</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Student Rights &amp; Discipline</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Title IX</a:t>
                </a:r>
                <a:endParaRPr lang="en-US" sz="1400" b="0" i="0" dirty="0">
                  <a:solidFill>
                    <a:srgbClr val="212529"/>
                  </a:solidFill>
                  <a:effectLst/>
                  <a:latin typeface="Arial Nova Light" panose="020B0304020202020204" pitchFamily="34" charset="0"/>
                </a:endParaRPr>
              </a:p>
              <a:p>
                <a:pPr algn="l">
                  <a:lnSpc>
                    <a:spcPct val="120000"/>
                  </a:lnSpc>
                </a:pPr>
                <a:r>
                  <a:rPr lang="en-US" sz="1400" b="0" i="0" u="none" strike="noStrike" dirty="0">
                    <a:solidFill>
                      <a:srgbClr val="FFFFFF"/>
                    </a:solidFill>
                    <a:effectLst/>
                    <a:latin typeface="Arial Nova Light" panose="020B0304020202020204" pitchFamily="34" charset="0"/>
                  </a:rPr>
                  <a:t>Virtual Learning</a:t>
                </a:r>
                <a:endParaRPr lang="en-US" sz="1400" b="0" i="0" dirty="0">
                  <a:solidFill>
                    <a:srgbClr val="212529"/>
                  </a:solidFill>
                  <a:effectLst/>
                  <a:latin typeface="Arial Nova Light" panose="020B0304020202020204" pitchFamily="34" charset="0"/>
                </a:endParaRPr>
              </a:p>
            </p:txBody>
          </p:sp>
          <p:cxnSp>
            <p:nvCxnSpPr>
              <p:cNvPr id="15" name="Straight Connector 14">
                <a:extLst>
                  <a:ext uri="{FF2B5EF4-FFF2-40B4-BE49-F238E27FC236}">
                    <a16:creationId xmlns:a16="http://schemas.microsoft.com/office/drawing/2014/main" id="{EDA49F60-4404-A621-336F-60C33C32C150}"/>
                  </a:ext>
                </a:extLst>
              </p:cNvPr>
              <p:cNvCxnSpPr/>
              <p:nvPr/>
            </p:nvCxnSpPr>
            <p:spPr>
              <a:xfrm>
                <a:off x="4911365" y="2724346"/>
                <a:ext cx="2780907" cy="0"/>
              </a:xfrm>
              <a:prstGeom prst="line">
                <a:avLst/>
              </a:prstGeom>
              <a:ln w="28575">
                <a:solidFill>
                  <a:srgbClr val="84BD01"/>
                </a:solidFill>
              </a:ln>
            </p:spPr>
            <p:style>
              <a:lnRef idx="1">
                <a:schemeClr val="accent1"/>
              </a:lnRef>
              <a:fillRef idx="0">
                <a:schemeClr val="accent1"/>
              </a:fillRef>
              <a:effectRef idx="0">
                <a:schemeClr val="accent1"/>
              </a:effectRef>
              <a:fontRef idx="minor">
                <a:schemeClr val="tx1"/>
              </a:fontRef>
            </p:style>
          </p:cxnSp>
        </p:grpSp>
      </p:grpSp>
      <p:pic>
        <p:nvPicPr>
          <p:cNvPr id="23" name="Picture 22" descr="A close up of a logo&#10;&#10;Description automatically generated">
            <a:extLst>
              <a:ext uri="{FF2B5EF4-FFF2-40B4-BE49-F238E27FC236}">
                <a16:creationId xmlns:a16="http://schemas.microsoft.com/office/drawing/2014/main" id="{2680E37F-7C79-2C3E-0A3D-B883DFB5E10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56720" b="1513"/>
          <a:stretch/>
        </p:blipFill>
        <p:spPr>
          <a:xfrm>
            <a:off x="716437" y="713181"/>
            <a:ext cx="2870064" cy="798961"/>
          </a:xfrm>
          <a:prstGeom prst="rect">
            <a:avLst/>
          </a:prstGeom>
        </p:spPr>
      </p:pic>
    </p:spTree>
    <p:extLst>
      <p:ext uri="{BB962C8B-B14F-4D97-AF65-F5344CB8AC3E}">
        <p14:creationId xmlns:p14="http://schemas.microsoft.com/office/powerpoint/2010/main" val="1729447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lor Palet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F90F37-8C53-EEA0-7FCC-2AEF1FC8B0C5}"/>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8593C35F-EB1B-FCFE-568D-F8A1819205F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sp>
        <p:nvSpPr>
          <p:cNvPr id="4" name="Title 1">
            <a:extLst>
              <a:ext uri="{FF2B5EF4-FFF2-40B4-BE49-F238E27FC236}">
                <a16:creationId xmlns:a16="http://schemas.microsoft.com/office/drawing/2014/main" id="{89E3142A-621B-488B-6DE6-BE80C01C45CE}"/>
              </a:ext>
            </a:extLst>
          </p:cNvPr>
          <p:cNvSpPr txBox="1">
            <a:spLocks/>
          </p:cNvSpPr>
          <p:nvPr userDrawn="1"/>
        </p:nvSpPr>
        <p:spPr>
          <a:xfrm>
            <a:off x="609600" y="584139"/>
            <a:ext cx="10972800" cy="547975"/>
          </a:xfrm>
          <a:prstGeom prst="rect">
            <a:avLst/>
          </a:prstGeom>
        </p:spPr>
        <p:txBody>
          <a:bodyPr anchor="t">
            <a:noAutofit/>
          </a:bodyPr>
          <a:lstStyle>
            <a:lvl1pPr algn="l" defTabSz="914400" rtl="0" eaLnBrk="1" latinLnBrk="0" hangingPunct="1">
              <a:lnSpc>
                <a:spcPct val="90000"/>
              </a:lnSpc>
              <a:spcBef>
                <a:spcPct val="0"/>
              </a:spcBef>
              <a:buNone/>
              <a:defRPr sz="4000" b="0" i="0" kern="1200">
                <a:solidFill>
                  <a:schemeClr val="tx1"/>
                </a:solidFill>
                <a:latin typeface="Arial Nova" panose="020B0504020202020204" pitchFamily="34" charset="0"/>
                <a:ea typeface="Open Sans Light" panose="020B0306030504020204" pitchFamily="34" charset="0"/>
                <a:cs typeface="Open Sans Light" panose="020B0306030504020204" pitchFamily="34" charset="0"/>
              </a:defRPr>
            </a:lvl1pPr>
          </a:lstStyle>
          <a:p>
            <a:r>
              <a:rPr lang="en-US" dirty="0"/>
              <a:t>Color Palette</a:t>
            </a:r>
          </a:p>
        </p:txBody>
      </p:sp>
      <p:pic>
        <p:nvPicPr>
          <p:cNvPr id="5" name="Picture 4">
            <a:extLst>
              <a:ext uri="{FF2B5EF4-FFF2-40B4-BE49-F238E27FC236}">
                <a16:creationId xmlns:a16="http://schemas.microsoft.com/office/drawing/2014/main" id="{19C85D11-1A10-EA5D-7C18-237D0A91ACBE}"/>
              </a:ext>
            </a:extLst>
          </p:cNvPr>
          <p:cNvPicPr>
            <a:picLocks noChangeAspect="1"/>
          </p:cNvPicPr>
          <p:nvPr userDrawn="1"/>
        </p:nvPicPr>
        <p:blipFill>
          <a:blip r:embed="rId2"/>
          <a:stretch>
            <a:fillRect/>
          </a:stretch>
        </p:blipFill>
        <p:spPr>
          <a:xfrm>
            <a:off x="496502" y="1294729"/>
            <a:ext cx="6311923" cy="4792387"/>
          </a:xfrm>
          <a:prstGeom prst="rect">
            <a:avLst/>
          </a:prstGeom>
        </p:spPr>
      </p:pic>
      <p:pic>
        <p:nvPicPr>
          <p:cNvPr id="6" name="Picture 5">
            <a:extLst>
              <a:ext uri="{FF2B5EF4-FFF2-40B4-BE49-F238E27FC236}">
                <a16:creationId xmlns:a16="http://schemas.microsoft.com/office/drawing/2014/main" id="{417B1185-025B-9723-36CB-88D32DB69BF2}"/>
              </a:ext>
            </a:extLst>
          </p:cNvPr>
          <p:cNvPicPr>
            <a:picLocks noChangeAspect="1"/>
          </p:cNvPicPr>
          <p:nvPr userDrawn="1"/>
        </p:nvPicPr>
        <p:blipFill>
          <a:blip r:embed="rId3"/>
          <a:stretch>
            <a:fillRect/>
          </a:stretch>
        </p:blipFill>
        <p:spPr>
          <a:xfrm>
            <a:off x="6716307" y="3734990"/>
            <a:ext cx="4866093" cy="2278614"/>
          </a:xfrm>
          <a:prstGeom prst="rect">
            <a:avLst/>
          </a:prstGeom>
        </p:spPr>
      </p:pic>
    </p:spTree>
    <p:extLst>
      <p:ext uri="{BB962C8B-B14F-4D97-AF65-F5344CB8AC3E}">
        <p14:creationId xmlns:p14="http://schemas.microsoft.com/office/powerpoint/2010/main" val="16508215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3 PPT Text standar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6A8339-32C2-D8E9-7BAF-936E639B9069}"/>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7E4778A5-5B12-DF3B-FA21-8C5740442BF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Arial Nova" panose="020B05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62A2-DDAE-4A61-9D41-FC1D6980ECA2}" type="slidenum">
              <a:rPr lang="en-US" smtClean="0"/>
              <a:pPr/>
              <a:t>‹#›</a:t>
            </a:fld>
            <a:endParaRPr lang="en-US" dirty="0"/>
          </a:p>
        </p:txBody>
      </p:sp>
      <p:sp>
        <p:nvSpPr>
          <p:cNvPr id="8" name="Title 1">
            <a:extLst>
              <a:ext uri="{FF2B5EF4-FFF2-40B4-BE49-F238E27FC236}">
                <a16:creationId xmlns:a16="http://schemas.microsoft.com/office/drawing/2014/main" id="{6C754F95-8BDE-AD6B-ADEA-BB7BF2470F21}"/>
              </a:ext>
            </a:extLst>
          </p:cNvPr>
          <p:cNvSpPr txBox="1">
            <a:spLocks/>
          </p:cNvSpPr>
          <p:nvPr userDrawn="1"/>
        </p:nvSpPr>
        <p:spPr>
          <a:xfrm>
            <a:off x="545899" y="402337"/>
            <a:ext cx="11040511" cy="68050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0" i="0" kern="1200">
                <a:solidFill>
                  <a:schemeClr val="tx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Arial Nova" panose="020B0504020202020204" pitchFamily="34" charset="0"/>
                <a:ea typeface="Open Sans Light" panose="020B0306030504020204" pitchFamily="34" charset="0"/>
                <a:cs typeface="Open Sans Light" panose="020B0306030504020204" pitchFamily="34" charset="0"/>
              </a:rPr>
              <a:t>Font Type and Size</a:t>
            </a:r>
          </a:p>
        </p:txBody>
      </p:sp>
      <p:sp>
        <p:nvSpPr>
          <p:cNvPr id="9" name="Content Placeholder 3">
            <a:extLst>
              <a:ext uri="{FF2B5EF4-FFF2-40B4-BE49-F238E27FC236}">
                <a16:creationId xmlns:a16="http://schemas.microsoft.com/office/drawing/2014/main" id="{A349D6D9-3832-44EA-8AF5-455EBF6C2F29}"/>
              </a:ext>
            </a:extLst>
          </p:cNvPr>
          <p:cNvSpPr txBox="1">
            <a:spLocks/>
          </p:cNvSpPr>
          <p:nvPr userDrawn="1"/>
        </p:nvSpPr>
        <p:spPr>
          <a:xfrm>
            <a:off x="546101" y="1302262"/>
            <a:ext cx="5229058" cy="4411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spcAft>
                <a:spcPts val="300"/>
              </a:spcAft>
              <a:buClr>
                <a:srgbClr val="4C2C69"/>
              </a:buClr>
              <a:buFont typeface="Arial" panose="020B0604020202020204" pitchFamily="34" charset="0"/>
              <a:buChar char="•"/>
              <a:defRPr sz="20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rgbClr val="4C2C69"/>
              </a:buClr>
              <a:buFont typeface="Arial Nova Light" panose="020B0304020202020204" pitchFamily="34" charset="0"/>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rgbClr val="4C2C69"/>
              </a:buClr>
              <a:buFont typeface="Courier New" panose="02070309020205020404" pitchFamily="49" charset="0"/>
              <a:buChar char="o"/>
              <a:defRPr sz="16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rgbClr val="4C2C69"/>
              </a:buClr>
              <a:buFont typeface="Arial" panose="020B0604020202020204" pitchFamily="34" charset="0"/>
              <a:buChar char="•"/>
              <a:defRPr sz="1400" kern="1200">
                <a:solidFill>
                  <a:schemeClr val="tx1"/>
                </a:solidFill>
                <a:latin typeface="Arial Nova Light" panose="020B0304020202020204" pitchFamily="34" charset="0"/>
                <a:ea typeface="+mn-ea"/>
                <a:cs typeface="+mn-cs"/>
              </a:defRPr>
            </a:lvl4pPr>
            <a:lvl5pPr marL="2057400" indent="-228600" algn="l" defTabSz="914400" rtl="0" eaLnBrk="1" latinLnBrk="0" hangingPunct="1">
              <a:lnSpc>
                <a:spcPct val="90000"/>
              </a:lnSpc>
              <a:spcBef>
                <a:spcPts val="500"/>
              </a:spcBef>
              <a:buClr>
                <a:srgbClr val="4C2C69"/>
              </a:buClr>
              <a:buFont typeface="Courier New" panose="02070309020205020404" pitchFamily="49" charset="0"/>
              <a:buChar char="o"/>
              <a:defRPr sz="1400" kern="1200">
                <a:solidFill>
                  <a:schemeClr val="tx1"/>
                </a:solidFill>
                <a:latin typeface="Arial Nova Light" panose="020B03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Heading Style (Primary Body Text)</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Sky Blue, Arial Nova, 20pt, Bold</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Black, Arial Nova Light, 14pt, Bold</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Black, ARIAL NOVA LIGHT, UPPERCASE, 14PT</a:t>
            </a:r>
            <a:endParaRPr kumimoji="0" lang="en-US" sz="2000" b="1" i="0" u="none" strike="noStrike" kern="1200" cap="none" spc="0" normalizeH="0" baseline="0" noProof="0" dirty="0">
              <a:ln>
                <a:noFill/>
              </a:ln>
              <a:solidFill>
                <a:srgbClr val="5BC2E7"/>
              </a:solidFill>
              <a:effectLst/>
              <a:uLnTx/>
              <a:uFillTx/>
              <a:latin typeface="Arial Nova Light" panose="020B0304020202020204" pitchFamily="34" charset="0"/>
              <a:ea typeface="Open Sans Light" panose="020B0306030504020204" pitchFamily="34" charset="0"/>
              <a:cs typeface="Open Sans Light" panose="020B0306030504020204" pitchFamily="34" charset="0"/>
            </a:endParaRP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Heading Style (Color Boxes)</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1800" b="1"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White, Arial Nova Light, 18pt, Bold</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Black, ARIAL NOVA Light, UPPERCASE, 16PT</a:t>
            </a:r>
            <a:endParaRPr kumimoji="0" lang="en-US" sz="1400" b="1" i="0" u="none" strike="noStrike" kern="1200" cap="none" spc="0" normalizeH="0" baseline="0" noProof="0" dirty="0">
              <a:ln>
                <a:noFill/>
              </a:ln>
              <a:solidFill>
                <a:srgbClr val="5BC2E7"/>
              </a:solidFill>
              <a:effectLst/>
              <a:uLnTx/>
              <a:uFillTx/>
              <a:latin typeface="Arial Nova Light" panose="020B0304020202020204" pitchFamily="34" charset="0"/>
              <a:ea typeface="Open Sans Light" panose="020B0306030504020204" pitchFamily="34" charset="0"/>
              <a:cs typeface="Open Sans Light" panose="020B0306030504020204" pitchFamily="34" charset="0"/>
            </a:endParaRP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Body Style (Color Boxes)</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White, Arial Nova Light, 16pt</a:t>
            </a:r>
          </a:p>
        </p:txBody>
      </p:sp>
      <p:sp>
        <p:nvSpPr>
          <p:cNvPr id="10" name="Content Placeholder 4">
            <a:extLst>
              <a:ext uri="{FF2B5EF4-FFF2-40B4-BE49-F238E27FC236}">
                <a16:creationId xmlns:a16="http://schemas.microsoft.com/office/drawing/2014/main" id="{85C5428D-F28C-DD07-A83A-89D4504FBF78}"/>
              </a:ext>
            </a:extLst>
          </p:cNvPr>
          <p:cNvSpPr txBox="1">
            <a:spLocks/>
          </p:cNvSpPr>
          <p:nvPr userDrawn="1"/>
        </p:nvSpPr>
        <p:spPr>
          <a:xfrm>
            <a:off x="6384062" y="1302262"/>
            <a:ext cx="5229058" cy="4411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spcAft>
                <a:spcPts val="300"/>
              </a:spcAft>
              <a:buClr>
                <a:srgbClr val="4C2C69"/>
              </a:buClr>
              <a:buFont typeface="Arial" panose="020B0604020202020204" pitchFamily="34" charset="0"/>
              <a:buChar char="•"/>
              <a:defRPr sz="20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rgbClr val="4C2C69"/>
              </a:buClr>
              <a:buFont typeface="Arial Nova Light" panose="020B0304020202020204" pitchFamily="34" charset="0"/>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rgbClr val="4C2C69"/>
              </a:buClr>
              <a:buFont typeface="Courier New" panose="02070309020205020404" pitchFamily="49" charset="0"/>
              <a:buChar char="o"/>
              <a:defRPr sz="16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rgbClr val="4C2C69"/>
              </a:buClr>
              <a:buFont typeface="Arial" panose="020B0604020202020204" pitchFamily="34" charset="0"/>
              <a:buChar char="•"/>
              <a:defRPr sz="1400" kern="1200">
                <a:solidFill>
                  <a:schemeClr val="tx1"/>
                </a:solidFill>
                <a:latin typeface="Arial Nova Light" panose="020B0304020202020204" pitchFamily="34" charset="0"/>
                <a:ea typeface="+mn-ea"/>
                <a:cs typeface="+mn-cs"/>
              </a:defRPr>
            </a:lvl4pPr>
            <a:lvl5pPr marL="2057400" indent="-228600" algn="l" defTabSz="914400" rtl="0" eaLnBrk="1" latinLnBrk="0" hangingPunct="1">
              <a:lnSpc>
                <a:spcPct val="90000"/>
              </a:lnSpc>
              <a:spcBef>
                <a:spcPts val="500"/>
              </a:spcBef>
              <a:buClr>
                <a:srgbClr val="4C2C69"/>
              </a:buClr>
              <a:buFont typeface="Courier New" panose="02070309020205020404" pitchFamily="49" charset="0"/>
              <a:buChar char="o"/>
              <a:defRPr sz="1400" kern="1200">
                <a:solidFill>
                  <a:schemeClr val="tx1"/>
                </a:solidFill>
                <a:latin typeface="Arial Nova Light" panose="020B03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Body Style (Bullets)</a:t>
            </a:r>
          </a:p>
          <a:p>
            <a:pPr marL="228600" marR="0" lvl="0" indent="-22860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Level 1 (Black, Arial Nova Light, 20pt)</a:t>
            </a:r>
          </a:p>
          <a:p>
            <a:pPr marL="685800" marR="0" lvl="1" indent="-228600" algn="l" defTabSz="914400" rtl="0" eaLnBrk="1" fontAlgn="auto" latinLnBrk="0" hangingPunct="1">
              <a:lnSpc>
                <a:spcPct val="100000"/>
              </a:lnSpc>
              <a:spcBef>
                <a:spcPts val="500"/>
              </a:spcBef>
              <a:spcAft>
                <a:spcPts val="300"/>
              </a:spcAft>
              <a:buClr>
                <a:srgbClr val="4C2C69"/>
              </a:buClr>
              <a:buSzTx/>
              <a:buFont typeface="Arial Nova Light" panose="020B03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Level 2 (Black, Arial Nova Light, 18pt)</a:t>
            </a:r>
          </a:p>
          <a:p>
            <a:pPr marL="1143000" marR="0" lvl="2" indent="-228600" algn="l" defTabSz="914400" rtl="0" eaLnBrk="1" fontAlgn="auto" latinLnBrk="0" hangingPunct="1">
              <a:lnSpc>
                <a:spcPct val="100000"/>
              </a:lnSpc>
              <a:spcBef>
                <a:spcPts val="500"/>
              </a:spcBef>
              <a:spcAft>
                <a:spcPts val="300"/>
              </a:spcAft>
              <a:buClr>
                <a:srgbClr val="4C2C6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Level 3 (Black, Arial Nova Light, 16pt)</a:t>
            </a:r>
          </a:p>
          <a:p>
            <a:pPr marL="1600200" marR="0" lvl="3" indent="-228600" algn="l" defTabSz="914400" rtl="0" eaLnBrk="1" fontAlgn="auto" latinLnBrk="0" hangingPunct="1">
              <a:lnSpc>
                <a:spcPct val="90000"/>
              </a:lnSpc>
              <a:spcBef>
                <a:spcPts val="500"/>
              </a:spcBef>
              <a:spcAft>
                <a:spcPts val="0"/>
              </a:spcAft>
              <a:buClr>
                <a:srgbClr val="4C2C6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mn-cs"/>
              </a:rPr>
              <a:t>Level 4 (Black, Arial Nova Light,14pt)</a:t>
            </a: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Body Style (Large)</a:t>
            </a: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Text should appear at Black, Arial Nova Light and at a maximum size of 20pt</a:t>
            </a: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2000" b="1" i="0" u="none" strike="noStrike" kern="1200" cap="none" spc="0" normalizeH="0" baseline="0" noProof="0" dirty="0">
                <a:ln>
                  <a:noFill/>
                </a:ln>
                <a:solidFill>
                  <a:srgbClr val="5BC2E7"/>
                </a:solidFill>
                <a:effectLst/>
                <a:uLnTx/>
                <a:uFillTx/>
                <a:latin typeface="Arial Nova" panose="020B0504020202020204" pitchFamily="34" charset="0"/>
                <a:ea typeface="Open Sans Light" panose="020B0306030504020204" pitchFamily="34" charset="0"/>
                <a:cs typeface="Open Sans Light" panose="020B0306030504020204" pitchFamily="34" charset="0"/>
              </a:rPr>
              <a:t>Body Style (Small)</a:t>
            </a: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rPr>
              <a:t>Text should appear at Black, Arial Nova Light and at a minimum size of 14pt</a:t>
            </a:r>
          </a:p>
          <a:p>
            <a:pPr marL="0" marR="0" lvl="0" indent="0" algn="l" defTabSz="914400" rtl="0" eaLnBrk="1" fontAlgn="auto" latinLnBrk="0" hangingPunct="1">
              <a:lnSpc>
                <a:spcPct val="100000"/>
              </a:lnSpc>
              <a:spcBef>
                <a:spcPts val="1000"/>
              </a:spcBef>
              <a:spcAft>
                <a:spcPts val="300"/>
              </a:spcAft>
              <a:buClr>
                <a:srgbClr val="4C2C69"/>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solidFill>
              <a:effectLst/>
              <a:uLnTx/>
              <a:uFillTx/>
              <a:latin typeface="Arial Nova Light" panose="020B0304020202020204" pitchFamily="34" charset="0"/>
              <a:ea typeface="Open Sans Light" panose="020B0306030504020204" pitchFamily="34" charset="0"/>
              <a:cs typeface="Open Sans Light" panose="020B0306030504020204" pitchFamily="34" charset="0"/>
            </a:endParaRPr>
          </a:p>
        </p:txBody>
      </p:sp>
      <p:sp>
        <p:nvSpPr>
          <p:cNvPr id="11" name="TextBox 10">
            <a:extLst>
              <a:ext uri="{FF2B5EF4-FFF2-40B4-BE49-F238E27FC236}">
                <a16:creationId xmlns:a16="http://schemas.microsoft.com/office/drawing/2014/main" id="{5952E10E-8519-1F6C-F67D-507A63EC6197}"/>
              </a:ext>
            </a:extLst>
          </p:cNvPr>
          <p:cNvSpPr txBox="1"/>
          <p:nvPr userDrawn="1"/>
        </p:nvSpPr>
        <p:spPr>
          <a:xfrm>
            <a:off x="545899" y="5436885"/>
            <a:ext cx="11196361" cy="738664"/>
          </a:xfrm>
          <a:prstGeom prst="rect">
            <a:avLst/>
          </a:prstGeom>
          <a:noFill/>
        </p:spPr>
        <p:txBody>
          <a:bodyPr wrap="square" rtlCol="0">
            <a:spAutoFit/>
          </a:bodyPr>
          <a:lstStyle/>
          <a:p>
            <a:r>
              <a:rPr lang="en-US" sz="1400" i="1" dirty="0">
                <a:solidFill>
                  <a:srgbClr val="000000"/>
                </a:solidFill>
                <a:latin typeface="Arial Nova Light" panose="020B0304020202020204" pitchFamily="34" charset="0"/>
              </a:rPr>
              <a:t>Please note that while there are some exceptions to the font style recommendations on various pages of the branded MS PPT deck, these are the general rules you should follow. And, while you should stay within these parameters, text should be sized within the parameters listed above based on the importance and general design aesthetic of the page.</a:t>
            </a:r>
          </a:p>
        </p:txBody>
      </p:sp>
    </p:spTree>
    <p:extLst>
      <p:ext uri="{BB962C8B-B14F-4D97-AF65-F5344CB8AC3E}">
        <p14:creationId xmlns:p14="http://schemas.microsoft.com/office/powerpoint/2010/main" val="244609534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with Footer)">
    <p:spTree>
      <p:nvGrpSpPr>
        <p:cNvPr id="1" name=""/>
        <p:cNvGrpSpPr/>
        <p:nvPr/>
      </p:nvGrpSpPr>
      <p:grpSpPr>
        <a:xfrm>
          <a:off x="0" y="0"/>
          <a:ext cx="0" cy="0"/>
          <a:chOff x="0" y="0"/>
          <a:chExt cx="0" cy="0"/>
        </a:xfrm>
      </p:grpSpPr>
      <p:pic>
        <p:nvPicPr>
          <p:cNvPr id="5" name="Picture 4" descr="A black and white logo&#10;&#10;Description automatically generated">
            <a:extLst>
              <a:ext uri="{FF2B5EF4-FFF2-40B4-BE49-F238E27FC236}">
                <a16:creationId xmlns:a16="http://schemas.microsoft.com/office/drawing/2014/main" id="{AAFC3D0F-D344-57F7-6323-74839D70EAFD}"/>
              </a:ext>
            </a:extLst>
          </p:cNvPr>
          <p:cNvPicPr>
            <a:picLocks noChangeAspect="1"/>
          </p:cNvPicPr>
          <p:nvPr userDrawn="1"/>
        </p:nvPicPr>
        <p:blipFill rotWithShape="1">
          <a:blip r:embed="rId2"/>
          <a:srcRect l="10123" t="32233" r="69130" b="33449"/>
          <a:stretch/>
        </p:blipFill>
        <p:spPr>
          <a:xfrm>
            <a:off x="1038687" y="1206585"/>
            <a:ext cx="1136223" cy="1154097"/>
          </a:xfrm>
          <a:prstGeom prst="rect">
            <a:avLst/>
          </a:prstGeom>
        </p:spPr>
      </p:pic>
      <p:sp>
        <p:nvSpPr>
          <p:cNvPr id="2" name="Rectangle 1">
            <a:extLst>
              <a:ext uri="{FF2B5EF4-FFF2-40B4-BE49-F238E27FC236}">
                <a16:creationId xmlns:a16="http://schemas.microsoft.com/office/drawing/2014/main" id="{1C764E6E-4C7E-3225-2E5A-1D85A4F6C7AC}"/>
              </a:ext>
            </a:extLst>
          </p:cNvPr>
          <p:cNvSpPr/>
          <p:nvPr userDrawn="1"/>
        </p:nvSpPr>
        <p:spPr>
          <a:xfrm>
            <a:off x="-15851" y="6225524"/>
            <a:ext cx="12221705" cy="646331"/>
          </a:xfrm>
          <a:prstGeom prst="rect">
            <a:avLst/>
          </a:prstGeom>
          <a:solidFill>
            <a:srgbClr val="84BD01"/>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3" name="Slide Number Placeholder 2">
            <a:extLst>
              <a:ext uri="{FF2B5EF4-FFF2-40B4-BE49-F238E27FC236}">
                <a16:creationId xmlns:a16="http://schemas.microsoft.com/office/drawing/2014/main" id="{DC92F5CF-664F-A89F-5997-8F66BB466573}"/>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Tree>
    <p:extLst>
      <p:ext uri="{BB962C8B-B14F-4D97-AF65-F5344CB8AC3E}">
        <p14:creationId xmlns:p14="http://schemas.microsoft.com/office/powerpoint/2010/main" val="290683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al Content (without Body Cop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p:txBody>
          <a:bodyPr/>
          <a:lstStyle>
            <a:lvl1pPr>
              <a:defRPr b="0"/>
            </a:lvl1pPr>
          </a:lstStyle>
          <a:p>
            <a:r>
              <a:rPr lang="en-US" dirty="0"/>
              <a:t>Click to edit page title</a:t>
            </a:r>
          </a:p>
        </p:txBody>
      </p:sp>
      <p:sp>
        <p:nvSpPr>
          <p:cNvPr id="5" name="Rectangle 4">
            <a:extLst>
              <a:ext uri="{FF2B5EF4-FFF2-40B4-BE49-F238E27FC236}">
                <a16:creationId xmlns:a16="http://schemas.microsoft.com/office/drawing/2014/main" id="{63FBB1AD-108E-37C7-9276-92D004ECD349}"/>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CA4A55F9-92E7-F449-7F19-EA3190D7865C}"/>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Tree>
    <p:extLst>
      <p:ext uri="{BB962C8B-B14F-4D97-AF65-F5344CB8AC3E}">
        <p14:creationId xmlns:p14="http://schemas.microsoft.com/office/powerpoint/2010/main" val="371409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eneral Content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p:txBody>
          <a:bodyPr/>
          <a:lstStyle>
            <a:lvl1pPr>
              <a:defRPr b="0"/>
            </a:lvl1pPr>
          </a:lstStyle>
          <a:p>
            <a:r>
              <a:rPr lang="en-US" dirty="0"/>
              <a:t>Click to edit page title</a:t>
            </a:r>
          </a:p>
        </p:txBody>
      </p:sp>
      <p:sp>
        <p:nvSpPr>
          <p:cNvPr id="5" name="Rectangle 4">
            <a:extLst>
              <a:ext uri="{FF2B5EF4-FFF2-40B4-BE49-F238E27FC236}">
                <a16:creationId xmlns:a16="http://schemas.microsoft.com/office/drawing/2014/main" id="{63FBB1AD-108E-37C7-9276-92D004ECD349}"/>
              </a:ext>
            </a:extLst>
          </p:cNvPr>
          <p:cNvSpPr/>
          <p:nvPr userDrawn="1"/>
        </p:nvSpPr>
        <p:spPr>
          <a:xfrm>
            <a:off x="-15851" y="6225524"/>
            <a:ext cx="12221705" cy="646331"/>
          </a:xfrm>
          <a:prstGeom prst="rect">
            <a:avLst/>
          </a:prstGeom>
          <a:solidFill>
            <a:srgbClr val="84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CA4A55F9-92E7-F449-7F19-EA3190D7865C}"/>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
        <p:nvSpPr>
          <p:cNvPr id="9" name="Content Placeholder 7">
            <a:extLst>
              <a:ext uri="{FF2B5EF4-FFF2-40B4-BE49-F238E27FC236}">
                <a16:creationId xmlns:a16="http://schemas.microsoft.com/office/drawing/2014/main" id="{6D95DF8E-E4AE-97F6-C20D-5278975AD100}"/>
              </a:ext>
            </a:extLst>
          </p:cNvPr>
          <p:cNvSpPr>
            <a:spLocks noGrp="1"/>
          </p:cNvSpPr>
          <p:nvPr>
            <p:ph sz="quarter" idx="16"/>
          </p:nvPr>
        </p:nvSpPr>
        <p:spPr>
          <a:xfrm>
            <a:off x="546100" y="1419225"/>
            <a:ext cx="11041063" cy="4411245"/>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81249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al Content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p:txBody>
          <a:bodyPr/>
          <a:lstStyle>
            <a:lvl1pPr>
              <a:defRPr b="0"/>
            </a:lvl1pPr>
          </a:lstStyle>
          <a:p>
            <a:r>
              <a:rPr lang="en-US" dirty="0"/>
              <a:t>Click to edit page title</a:t>
            </a:r>
          </a:p>
        </p:txBody>
      </p:sp>
      <p:sp>
        <p:nvSpPr>
          <p:cNvPr id="5" name="Rectangle 4">
            <a:extLst>
              <a:ext uri="{FF2B5EF4-FFF2-40B4-BE49-F238E27FC236}">
                <a16:creationId xmlns:a16="http://schemas.microsoft.com/office/drawing/2014/main" id="{63FBB1AD-108E-37C7-9276-92D004ECD349}"/>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CA4A55F9-92E7-F449-7F19-EA3190D7865C}"/>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
        <p:nvSpPr>
          <p:cNvPr id="13" name="Content Placeholder 7">
            <a:extLst>
              <a:ext uri="{FF2B5EF4-FFF2-40B4-BE49-F238E27FC236}">
                <a16:creationId xmlns:a16="http://schemas.microsoft.com/office/drawing/2014/main" id="{3621CF5C-8810-BF96-3003-3ABAB6743B33}"/>
              </a:ext>
            </a:extLst>
          </p:cNvPr>
          <p:cNvSpPr>
            <a:spLocks noGrp="1"/>
          </p:cNvSpPr>
          <p:nvPr>
            <p:ph sz="quarter" idx="16"/>
          </p:nvPr>
        </p:nvSpPr>
        <p:spPr>
          <a:xfrm>
            <a:off x="546101" y="1419225"/>
            <a:ext cx="5229058" cy="4411245"/>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7">
            <a:extLst>
              <a:ext uri="{FF2B5EF4-FFF2-40B4-BE49-F238E27FC236}">
                <a16:creationId xmlns:a16="http://schemas.microsoft.com/office/drawing/2014/main" id="{941BBC7B-CE71-3C54-CF99-D47770B92F70}"/>
              </a:ext>
            </a:extLst>
          </p:cNvPr>
          <p:cNvSpPr>
            <a:spLocks noGrp="1"/>
          </p:cNvSpPr>
          <p:nvPr>
            <p:ph sz="quarter" idx="17"/>
          </p:nvPr>
        </p:nvSpPr>
        <p:spPr>
          <a:xfrm>
            <a:off x="6384062" y="1419225"/>
            <a:ext cx="5229058" cy="4411245"/>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8614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al 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p:txBody>
          <a:bodyPr/>
          <a:lstStyle>
            <a:lvl1pPr>
              <a:defRPr b="0"/>
            </a:lvl1pPr>
          </a:lstStyle>
          <a:p>
            <a:r>
              <a:rPr lang="en-US" dirty="0"/>
              <a:t>Click to edit page title</a:t>
            </a:r>
          </a:p>
        </p:txBody>
      </p:sp>
      <p:sp>
        <p:nvSpPr>
          <p:cNvPr id="5" name="Rectangle 4">
            <a:extLst>
              <a:ext uri="{FF2B5EF4-FFF2-40B4-BE49-F238E27FC236}">
                <a16:creationId xmlns:a16="http://schemas.microsoft.com/office/drawing/2014/main" id="{63FBB1AD-108E-37C7-9276-92D004ECD349}"/>
              </a:ext>
            </a:extLst>
          </p:cNvPr>
          <p:cNvSpPr/>
          <p:nvPr userDrawn="1"/>
        </p:nvSpPr>
        <p:spPr>
          <a:xfrm>
            <a:off x="-15851" y="6225524"/>
            <a:ext cx="12221705" cy="646331"/>
          </a:xfrm>
          <a:prstGeom prst="rect">
            <a:avLst/>
          </a:prstGeom>
          <a:solidFill>
            <a:srgbClr val="84BD01"/>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CA4A55F9-92E7-F449-7F19-EA3190D7865C}"/>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
        <p:nvSpPr>
          <p:cNvPr id="11" name="Content Placeholder 7">
            <a:extLst>
              <a:ext uri="{FF2B5EF4-FFF2-40B4-BE49-F238E27FC236}">
                <a16:creationId xmlns:a16="http://schemas.microsoft.com/office/drawing/2014/main" id="{A495C4BA-D2F6-DD1D-8429-4F42D924A54B}"/>
              </a:ext>
            </a:extLst>
          </p:cNvPr>
          <p:cNvSpPr>
            <a:spLocks noGrp="1"/>
          </p:cNvSpPr>
          <p:nvPr>
            <p:ph sz="quarter" idx="16"/>
          </p:nvPr>
        </p:nvSpPr>
        <p:spPr>
          <a:xfrm>
            <a:off x="546101" y="1419225"/>
            <a:ext cx="3328067"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F19AF195-C81D-2285-64DC-F95A291B0C6E}"/>
              </a:ext>
            </a:extLst>
          </p:cNvPr>
          <p:cNvSpPr>
            <a:spLocks noGrp="1"/>
          </p:cNvSpPr>
          <p:nvPr>
            <p:ph sz="quarter" idx="17"/>
          </p:nvPr>
        </p:nvSpPr>
        <p:spPr>
          <a:xfrm>
            <a:off x="4424826" y="1419224"/>
            <a:ext cx="3328067"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7">
            <a:extLst>
              <a:ext uri="{FF2B5EF4-FFF2-40B4-BE49-F238E27FC236}">
                <a16:creationId xmlns:a16="http://schemas.microsoft.com/office/drawing/2014/main" id="{1A2C624F-420C-6028-BD3B-E7B8A646037D}"/>
              </a:ext>
            </a:extLst>
          </p:cNvPr>
          <p:cNvSpPr>
            <a:spLocks noGrp="1"/>
          </p:cNvSpPr>
          <p:nvPr>
            <p:ph sz="quarter" idx="18"/>
          </p:nvPr>
        </p:nvSpPr>
        <p:spPr>
          <a:xfrm>
            <a:off x="8264484" y="1419224"/>
            <a:ext cx="3328067"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639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eneral Content (2 Column, Right Column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a:xfrm>
            <a:off x="545900" y="402337"/>
            <a:ext cx="6987665" cy="680506"/>
          </a:xfrm>
        </p:spPr>
        <p:txBody>
          <a:bodyPr/>
          <a:lstStyle>
            <a:lvl1pPr>
              <a:defRPr b="0"/>
            </a:lvl1pPr>
          </a:lstStyle>
          <a:p>
            <a:r>
              <a:rPr lang="en-US" dirty="0"/>
              <a:t>Click to edit page title</a:t>
            </a:r>
          </a:p>
        </p:txBody>
      </p:sp>
      <p:sp>
        <p:nvSpPr>
          <p:cNvPr id="5" name="Rectangle 4">
            <a:extLst>
              <a:ext uri="{FF2B5EF4-FFF2-40B4-BE49-F238E27FC236}">
                <a16:creationId xmlns:a16="http://schemas.microsoft.com/office/drawing/2014/main" id="{63FBB1AD-108E-37C7-9276-92D004ECD349}"/>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6" name="Slide Number Placeholder 2">
            <a:extLst>
              <a:ext uri="{FF2B5EF4-FFF2-40B4-BE49-F238E27FC236}">
                <a16:creationId xmlns:a16="http://schemas.microsoft.com/office/drawing/2014/main" id="{CA4A55F9-92E7-F449-7F19-EA3190D7865C}"/>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
        <p:nvSpPr>
          <p:cNvPr id="11" name="Content Placeholder 7">
            <a:extLst>
              <a:ext uri="{FF2B5EF4-FFF2-40B4-BE49-F238E27FC236}">
                <a16:creationId xmlns:a16="http://schemas.microsoft.com/office/drawing/2014/main" id="{A495C4BA-D2F6-DD1D-8429-4F42D924A54B}"/>
              </a:ext>
            </a:extLst>
          </p:cNvPr>
          <p:cNvSpPr>
            <a:spLocks noGrp="1"/>
          </p:cNvSpPr>
          <p:nvPr>
            <p:ph sz="quarter" idx="16"/>
          </p:nvPr>
        </p:nvSpPr>
        <p:spPr>
          <a:xfrm>
            <a:off x="546101" y="1419225"/>
            <a:ext cx="3208481"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F19AF195-C81D-2285-64DC-F95A291B0C6E}"/>
              </a:ext>
            </a:extLst>
          </p:cNvPr>
          <p:cNvSpPr>
            <a:spLocks noGrp="1"/>
          </p:cNvSpPr>
          <p:nvPr>
            <p:ph sz="quarter" idx="17"/>
          </p:nvPr>
        </p:nvSpPr>
        <p:spPr>
          <a:xfrm>
            <a:off x="4205498" y="1419224"/>
            <a:ext cx="3328067"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288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eneral Content (Right Column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a:xfrm>
            <a:off x="545900" y="402337"/>
            <a:ext cx="6987115" cy="680506"/>
          </a:xfrm>
        </p:spPr>
        <p:txBody>
          <a:bodyPr/>
          <a:lstStyle>
            <a:lvl1pPr>
              <a:defRPr b="0"/>
            </a:lvl1pPr>
          </a:lstStyle>
          <a:p>
            <a:r>
              <a:rPr lang="en-US" dirty="0"/>
              <a:t>Click to edit page title</a:t>
            </a:r>
          </a:p>
        </p:txBody>
      </p:sp>
      <p:sp>
        <p:nvSpPr>
          <p:cNvPr id="5" name="Content Placeholder 7">
            <a:extLst>
              <a:ext uri="{FF2B5EF4-FFF2-40B4-BE49-F238E27FC236}">
                <a16:creationId xmlns:a16="http://schemas.microsoft.com/office/drawing/2014/main" id="{BAC391D4-A9CD-E06A-8C9F-BFC27979FEE2}"/>
              </a:ext>
            </a:extLst>
          </p:cNvPr>
          <p:cNvSpPr>
            <a:spLocks noGrp="1"/>
          </p:cNvSpPr>
          <p:nvPr>
            <p:ph sz="quarter" idx="13"/>
          </p:nvPr>
        </p:nvSpPr>
        <p:spPr>
          <a:xfrm>
            <a:off x="546101" y="1419225"/>
            <a:ext cx="6987464"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4E0880F9-E900-73E0-EA5B-139A25E36EAD}"/>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Slide Number Placeholder 2">
            <a:extLst>
              <a:ext uri="{FF2B5EF4-FFF2-40B4-BE49-F238E27FC236}">
                <a16:creationId xmlns:a16="http://schemas.microsoft.com/office/drawing/2014/main" id="{F01691AD-AF9E-160B-4073-09206FF007C8}"/>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Tree>
    <p:extLst>
      <p:ext uri="{BB962C8B-B14F-4D97-AF65-F5344CB8AC3E}">
        <p14:creationId xmlns:p14="http://schemas.microsoft.com/office/powerpoint/2010/main" val="415172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eneral Content (Left Column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BA6-34F1-3693-4BB3-FF849965A734}"/>
              </a:ext>
            </a:extLst>
          </p:cNvPr>
          <p:cNvSpPr>
            <a:spLocks noGrp="1"/>
          </p:cNvSpPr>
          <p:nvPr>
            <p:ph type="title" hasCustomPrompt="1"/>
          </p:nvPr>
        </p:nvSpPr>
        <p:spPr>
          <a:xfrm>
            <a:off x="4596927" y="402337"/>
            <a:ext cx="6987115" cy="680506"/>
          </a:xfrm>
        </p:spPr>
        <p:txBody>
          <a:bodyPr/>
          <a:lstStyle>
            <a:lvl1pPr>
              <a:defRPr b="0"/>
            </a:lvl1pPr>
          </a:lstStyle>
          <a:p>
            <a:r>
              <a:rPr lang="en-US" dirty="0"/>
              <a:t>Click to edit page title</a:t>
            </a:r>
          </a:p>
        </p:txBody>
      </p:sp>
      <p:sp>
        <p:nvSpPr>
          <p:cNvPr id="5" name="Content Placeholder 7">
            <a:extLst>
              <a:ext uri="{FF2B5EF4-FFF2-40B4-BE49-F238E27FC236}">
                <a16:creationId xmlns:a16="http://schemas.microsoft.com/office/drawing/2014/main" id="{BAC391D4-A9CD-E06A-8C9F-BFC27979FEE2}"/>
              </a:ext>
            </a:extLst>
          </p:cNvPr>
          <p:cNvSpPr>
            <a:spLocks noGrp="1"/>
          </p:cNvSpPr>
          <p:nvPr>
            <p:ph sz="quarter" idx="13"/>
          </p:nvPr>
        </p:nvSpPr>
        <p:spPr>
          <a:xfrm>
            <a:off x="4597128" y="1419225"/>
            <a:ext cx="6987464" cy="4572142"/>
          </a:xfrm>
          <a:prstGeom prst="rect">
            <a:avLst/>
          </a:prstGeom>
        </p:spPr>
        <p:txBody>
          <a:bodyPr/>
          <a:lstStyle>
            <a:lvl1pPr marL="228600" indent="-228600">
              <a:buClr>
                <a:srgbClr val="4C2C69"/>
              </a:buClr>
              <a:buFont typeface="Arial" panose="020B0604020202020204" pitchFamily="34" charset="0"/>
              <a:buChar char="•"/>
              <a:defRPr sz="2000">
                <a:latin typeface="Arial Nova Light" panose="020B0304020202020204" pitchFamily="34" charset="0"/>
              </a:defRPr>
            </a:lvl1pPr>
            <a:lvl2pPr marL="685800" indent="-228600">
              <a:buClr>
                <a:srgbClr val="4C2C69"/>
              </a:buClr>
              <a:buFont typeface="Arial Nova Light" panose="020B0304020202020204" pitchFamily="34" charset="0"/>
              <a:buChar char="–"/>
              <a:defRPr sz="1800">
                <a:latin typeface="Arial Nova Light" panose="020B0304020202020204" pitchFamily="34" charset="0"/>
              </a:defRPr>
            </a:lvl2pPr>
            <a:lvl3pPr marL="1143000" indent="-228600">
              <a:buClr>
                <a:srgbClr val="4C2C69"/>
              </a:buClr>
              <a:buFont typeface="Courier New" panose="02070309020205020404" pitchFamily="49" charset="0"/>
              <a:buChar char="o"/>
              <a:defRPr sz="1600">
                <a:latin typeface="Arial Nova Light" panose="020B0304020202020204" pitchFamily="34" charset="0"/>
              </a:defRPr>
            </a:lvl3pPr>
            <a:lvl4pPr marL="1600200" indent="-228600">
              <a:buClr>
                <a:srgbClr val="4C2C69"/>
              </a:buClr>
              <a:buFont typeface="Arial" panose="020B0604020202020204" pitchFamily="34" charset="0"/>
              <a:buChar char="•"/>
              <a:defRPr sz="1400">
                <a:latin typeface="Arial Nova Light" panose="020B0304020202020204" pitchFamily="34" charset="0"/>
              </a:defRPr>
            </a:lvl4pPr>
            <a:lvl5pPr marL="2057400" indent="-228600">
              <a:buClr>
                <a:srgbClr val="4C2C69"/>
              </a:buClr>
              <a:buFont typeface="Courier New" panose="02070309020205020404" pitchFamily="49" charset="0"/>
              <a:buChar char="o"/>
              <a:defRPr sz="1400">
                <a:latin typeface="Arial Nova Light" panose="020B03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4E0880F9-E900-73E0-EA5B-139A25E36EAD}"/>
              </a:ext>
            </a:extLst>
          </p:cNvPr>
          <p:cNvSpPr/>
          <p:nvPr userDrawn="1"/>
        </p:nvSpPr>
        <p:spPr>
          <a:xfrm>
            <a:off x="-15851" y="6225524"/>
            <a:ext cx="12221705" cy="646331"/>
          </a:xfrm>
          <a:prstGeom prst="rect">
            <a:avLst/>
          </a:prstGeom>
          <a:solidFill>
            <a:srgbClr val="84BD00"/>
          </a:solidFill>
          <a:ln>
            <a:solidFill>
              <a:srgbClr val="84BD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Slide Number Placeholder 2">
            <a:extLst>
              <a:ext uri="{FF2B5EF4-FFF2-40B4-BE49-F238E27FC236}">
                <a16:creationId xmlns:a16="http://schemas.microsoft.com/office/drawing/2014/main" id="{F01691AD-AF9E-160B-4073-09206FF007C8}"/>
              </a:ext>
            </a:extLst>
          </p:cNvPr>
          <p:cNvSpPr>
            <a:spLocks noGrp="1"/>
          </p:cNvSpPr>
          <p:nvPr>
            <p:ph type="sldNum" sz="quarter" idx="12"/>
          </p:nvPr>
        </p:nvSpPr>
        <p:spPr>
          <a:xfrm>
            <a:off x="9275630" y="6356350"/>
            <a:ext cx="2743200" cy="365125"/>
          </a:xfrm>
          <a:prstGeom prst="rect">
            <a:avLst/>
          </a:prstGeom>
        </p:spPr>
        <p:txBody>
          <a:bodyPr/>
          <a:lstStyle>
            <a:lvl1pPr algn="r">
              <a:defRPr sz="1600">
                <a:solidFill>
                  <a:schemeClr val="bg1"/>
                </a:solidFill>
                <a:latin typeface="Arial Nova Light" panose="020B0304020202020204" pitchFamily="34" charset="0"/>
              </a:defRPr>
            </a:lvl1pPr>
          </a:lstStyle>
          <a:p>
            <a:r>
              <a:rPr lang="en-US" dirty="0"/>
              <a:t> f3law.com | </a:t>
            </a:r>
            <a:fld id="{13400AC1-612A-4042-9DD2-75657F1E9181}" type="slidenum">
              <a:rPr lang="en-US" smtClean="0"/>
              <a:pPr/>
              <a:t>‹#›</a:t>
            </a:fld>
            <a:endParaRPr lang="en-US" dirty="0"/>
          </a:p>
        </p:txBody>
      </p:sp>
    </p:spTree>
    <p:extLst>
      <p:ext uri="{BB962C8B-B14F-4D97-AF65-F5344CB8AC3E}">
        <p14:creationId xmlns:p14="http://schemas.microsoft.com/office/powerpoint/2010/main" val="324544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4F0406-4336-6A46-8F36-AAC933B25C74}"/>
              </a:ext>
            </a:extLst>
          </p:cNvPr>
          <p:cNvSpPr>
            <a:spLocks noGrp="1"/>
          </p:cNvSpPr>
          <p:nvPr>
            <p:ph type="title"/>
          </p:nvPr>
        </p:nvSpPr>
        <p:spPr>
          <a:xfrm>
            <a:off x="545899" y="402337"/>
            <a:ext cx="11040511" cy="680506"/>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73F77138-4698-5F4B-B276-4FB2C866F987}"/>
              </a:ext>
            </a:extLst>
          </p:cNvPr>
          <p:cNvSpPr>
            <a:spLocks noGrp="1"/>
          </p:cNvSpPr>
          <p:nvPr>
            <p:ph type="body" idx="1"/>
          </p:nvPr>
        </p:nvSpPr>
        <p:spPr>
          <a:xfrm>
            <a:off x="545900" y="1825625"/>
            <a:ext cx="1104051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03570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06" r:id="rId3"/>
    <p:sldLayoutId id="2147483737" r:id="rId4"/>
    <p:sldLayoutId id="2147483707" r:id="rId5"/>
    <p:sldLayoutId id="2147483708" r:id="rId6"/>
    <p:sldLayoutId id="2147483739" r:id="rId7"/>
    <p:sldLayoutId id="2147483709" r:id="rId8"/>
    <p:sldLayoutId id="2147483738" r:id="rId9"/>
    <p:sldLayoutId id="2147483717" r:id="rId10"/>
    <p:sldLayoutId id="2147483740" r:id="rId11"/>
    <p:sldLayoutId id="2147483741" r:id="rId12"/>
    <p:sldLayoutId id="2147483742" r:id="rId13"/>
    <p:sldLayoutId id="2147483716" r:id="rId14"/>
    <p:sldLayoutId id="2147483743" r:id="rId15"/>
    <p:sldLayoutId id="2147483744" r:id="rId16"/>
    <p:sldLayoutId id="2147483745" r:id="rId17"/>
    <p:sldLayoutId id="2147483746" r:id="rId18"/>
    <p:sldLayoutId id="2147483747" r:id="rId19"/>
  </p:sldLayoutIdLst>
  <p:hf hdr="0" dt="0"/>
  <p:txStyles>
    <p:titleStyle>
      <a:lvl1pPr algn="l" defTabSz="914400" rtl="0" eaLnBrk="1" latinLnBrk="0" hangingPunct="1">
        <a:lnSpc>
          <a:spcPct val="90000"/>
        </a:lnSpc>
        <a:spcBef>
          <a:spcPct val="0"/>
        </a:spcBef>
        <a:buNone/>
        <a:defRPr sz="4000" b="0" i="0" kern="1200">
          <a:solidFill>
            <a:schemeClr val="tx1"/>
          </a:solidFill>
          <a:latin typeface="Arial Nova" panose="020B0504020202020204" pitchFamily="34" charset="0"/>
          <a:ea typeface="Open Sans Light" panose="020B0306030504020204" pitchFamily="34" charset="0"/>
          <a:cs typeface="Open Sans Light" panose="020B0306030504020204" pitchFamily="34" charset="0"/>
        </a:defRPr>
      </a:lvl1pPr>
    </p:titleStyle>
    <p:bodyStyle>
      <a:lvl1pPr marL="228600" indent="-228600" algn="l" defTabSz="914400" rtl="0" eaLnBrk="1" latinLnBrk="0" hangingPunct="1">
        <a:lnSpc>
          <a:spcPct val="100000"/>
        </a:lnSpc>
        <a:spcBef>
          <a:spcPts val="1000"/>
        </a:spcBef>
        <a:spcAft>
          <a:spcPts val="300"/>
        </a:spcAft>
        <a:buClr>
          <a:schemeClr val="tx1"/>
        </a:buClr>
        <a:buFont typeface="Arial" panose="020B0604020202020204" pitchFamily="34" charset="0"/>
        <a:buChar char="•"/>
        <a:defRPr sz="20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tx1"/>
        </a:buClr>
        <a:buFont typeface="Arial Nova Light" panose="020B0304020202020204" pitchFamily="34" charset="0"/>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tx1"/>
        </a:buClr>
        <a:buFont typeface="Courier New" panose="02070309020205020404" pitchFamily="49" charset="0"/>
        <a:buChar char="o"/>
        <a:defRPr sz="16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400" kern="1200">
          <a:solidFill>
            <a:schemeClr val="tx1"/>
          </a:solidFill>
          <a:latin typeface="Arial Nova Light" panose="020B0304020202020204" pitchFamily="34" charset="0"/>
          <a:ea typeface="+mn-ea"/>
          <a:cs typeface="+mn-cs"/>
        </a:defRPr>
      </a:lvl4pPr>
      <a:lvl5pPr marL="2057400" indent="-228600" algn="l" defTabSz="914400" rtl="0" eaLnBrk="1" latinLnBrk="0" hangingPunct="1">
        <a:lnSpc>
          <a:spcPct val="90000"/>
        </a:lnSpc>
        <a:spcBef>
          <a:spcPts val="500"/>
        </a:spcBef>
        <a:buClr>
          <a:schemeClr val="tx1"/>
        </a:buClr>
        <a:buFont typeface="Courier New" panose="02070309020205020404" pitchFamily="49" charset="0"/>
        <a:buChar char="o"/>
        <a:defRPr sz="1400" kern="1200">
          <a:solidFill>
            <a:schemeClr val="tx1"/>
          </a:solidFill>
          <a:latin typeface="Arial Nova Light" panose="020B03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African american girl raising her hands while sitting on her desk in the class at school African american girl raising her hands while sitting on her desk in the class at school. school and education concept Child Stock Photo">
            <a:extLst>
              <a:ext uri="{FF2B5EF4-FFF2-40B4-BE49-F238E27FC236}">
                <a16:creationId xmlns:a16="http://schemas.microsoft.com/office/drawing/2014/main" id="{0A3525B9-F206-DF97-A924-186DFDCB0E0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815" r="40080" b="8841"/>
          <a:stretch/>
        </p:blipFill>
        <p:spPr bwMode="auto">
          <a:xfrm>
            <a:off x="6347696" y="0"/>
            <a:ext cx="5844304" cy="560891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8EBE3A1-76F7-8326-BEF7-A7D50E986D9F}"/>
              </a:ext>
            </a:extLst>
          </p:cNvPr>
          <p:cNvSpPr/>
          <p:nvPr/>
        </p:nvSpPr>
        <p:spPr>
          <a:xfrm>
            <a:off x="0" y="1"/>
            <a:ext cx="5229085" cy="73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3C6303A2-9BFE-8849-58FF-244B216001E6}"/>
              </a:ext>
            </a:extLst>
          </p:cNvPr>
          <p:cNvSpPr/>
          <p:nvPr/>
        </p:nvSpPr>
        <p:spPr>
          <a:xfrm>
            <a:off x="0" y="1"/>
            <a:ext cx="5229085" cy="73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E179FFB-6BCF-ECC7-E5CB-9FC86191C4F8}"/>
              </a:ext>
            </a:extLst>
          </p:cNvPr>
          <p:cNvSpPr txBox="1"/>
          <p:nvPr/>
        </p:nvSpPr>
        <p:spPr>
          <a:xfrm>
            <a:off x="203105" y="4526289"/>
            <a:ext cx="3123034" cy="326756"/>
          </a:xfrm>
          <a:prstGeom prst="rect">
            <a:avLst/>
          </a:prstGeom>
          <a:noFill/>
        </p:spPr>
        <p:txBody>
          <a:bodyPr wrap="none" lIns="91440" tIns="45720" rIns="91440" bIns="45720" rtlCol="0">
            <a:spAutoFit/>
          </a:bodyPr>
          <a:lstStyle/>
          <a:p>
            <a:pPr>
              <a:lnSpc>
                <a:spcPct val="120000"/>
              </a:lnSpc>
            </a:pPr>
            <a:r>
              <a:rPr lang="en-US" sz="1400" b="1" dirty="0">
                <a:solidFill>
                  <a:schemeClr val="bg1"/>
                </a:solidFill>
                <a:latin typeface="Arial Nova Light" panose="020B0304020202020204" pitchFamily="34" charset="0"/>
                <a:ea typeface="Open Sans" panose="020B0606030504020204" pitchFamily="34" charset="0"/>
                <a:cs typeface="Segoe UI Light" panose="020B0502040204020203" pitchFamily="34" charset="0"/>
              </a:rPr>
              <a:t>303.000.0000 D | hfulfrost@f3law.com</a:t>
            </a:r>
          </a:p>
        </p:txBody>
      </p:sp>
      <p:sp>
        <p:nvSpPr>
          <p:cNvPr id="5" name="Rectangle 4">
            <a:extLst>
              <a:ext uri="{FF2B5EF4-FFF2-40B4-BE49-F238E27FC236}">
                <a16:creationId xmlns:a16="http://schemas.microsoft.com/office/drawing/2014/main" id="{595CD68A-F69B-3F04-AB75-5293208185B8}"/>
              </a:ext>
            </a:extLst>
          </p:cNvPr>
          <p:cNvSpPr/>
          <p:nvPr/>
        </p:nvSpPr>
        <p:spPr>
          <a:xfrm>
            <a:off x="741567" y="0"/>
            <a:ext cx="7213195" cy="5287413"/>
          </a:xfrm>
          <a:prstGeom prst="rect">
            <a:avLst/>
          </a:prstGeom>
          <a:solidFill>
            <a:srgbClr val="3F44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05051595-4A59-F953-A848-254E249B0B89}"/>
              </a:ext>
            </a:extLst>
          </p:cNvPr>
          <p:cNvSpPr/>
          <p:nvPr/>
        </p:nvSpPr>
        <p:spPr>
          <a:xfrm>
            <a:off x="82296" y="384048"/>
            <a:ext cx="2528148" cy="11162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A66D404E-AF5F-3374-44D0-018F0F27D0D6}"/>
              </a:ext>
            </a:extLst>
          </p:cNvPr>
          <p:cNvPicPr>
            <a:picLocks noChangeAspect="1"/>
          </p:cNvPicPr>
          <p:nvPr/>
        </p:nvPicPr>
        <p:blipFill>
          <a:blip r:embed="rId3"/>
          <a:srcRect t="22551" b="22551"/>
          <a:stretch/>
        </p:blipFill>
        <p:spPr>
          <a:xfrm>
            <a:off x="14564" y="501043"/>
            <a:ext cx="2641601" cy="890209"/>
          </a:xfrm>
          <a:prstGeom prst="rect">
            <a:avLst/>
          </a:prstGeom>
        </p:spPr>
      </p:pic>
      <p:sp>
        <p:nvSpPr>
          <p:cNvPr id="8" name="Rectangle 7">
            <a:extLst>
              <a:ext uri="{FF2B5EF4-FFF2-40B4-BE49-F238E27FC236}">
                <a16:creationId xmlns:a16="http://schemas.microsoft.com/office/drawing/2014/main" id="{E6CCF277-12EA-8C56-DF8A-824F86D0E929}"/>
              </a:ext>
            </a:extLst>
          </p:cNvPr>
          <p:cNvSpPr/>
          <p:nvPr/>
        </p:nvSpPr>
        <p:spPr>
          <a:xfrm>
            <a:off x="1719073" y="4660979"/>
            <a:ext cx="8200688" cy="2068149"/>
          </a:xfrm>
          <a:prstGeom prst="rect">
            <a:avLst/>
          </a:prstGeom>
          <a:solidFill>
            <a:srgbClr val="5BC2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 black and green rectangle&#10;&#10;Description automatically generated">
            <a:extLst>
              <a:ext uri="{FF2B5EF4-FFF2-40B4-BE49-F238E27FC236}">
                <a16:creationId xmlns:a16="http://schemas.microsoft.com/office/drawing/2014/main" id="{8AD3742A-A2A2-626F-B108-F2C20F199499}"/>
              </a:ext>
            </a:extLst>
          </p:cNvPr>
          <p:cNvPicPr>
            <a:picLocks noChangeAspect="1"/>
          </p:cNvPicPr>
          <p:nvPr/>
        </p:nvPicPr>
        <p:blipFill>
          <a:blip r:embed="rId4"/>
          <a:stretch>
            <a:fillRect/>
          </a:stretch>
        </p:blipFill>
        <p:spPr>
          <a:xfrm rot="10800000">
            <a:off x="2220072" y="128872"/>
            <a:ext cx="704607" cy="1648696"/>
          </a:xfrm>
          <a:prstGeom prst="rect">
            <a:avLst/>
          </a:prstGeom>
        </p:spPr>
      </p:pic>
      <p:sp>
        <p:nvSpPr>
          <p:cNvPr id="10" name="Text Placeholder 3">
            <a:extLst>
              <a:ext uri="{FF2B5EF4-FFF2-40B4-BE49-F238E27FC236}">
                <a16:creationId xmlns:a16="http://schemas.microsoft.com/office/drawing/2014/main" id="{4BAF993A-BDFA-9AFC-1EFC-611C827ECD98}"/>
              </a:ext>
            </a:extLst>
          </p:cNvPr>
          <p:cNvSpPr txBox="1">
            <a:spLocks/>
          </p:cNvSpPr>
          <p:nvPr/>
        </p:nvSpPr>
        <p:spPr>
          <a:xfrm>
            <a:off x="938793" y="1957641"/>
            <a:ext cx="6467791" cy="385478"/>
          </a:xfrm>
          <a:prstGeom prst="rect">
            <a:avLst/>
          </a:prstGeom>
        </p:spPr>
        <p:txBody>
          <a:bodyPr>
            <a:normAutofit/>
          </a:bodyPr>
          <a:lstStyle>
            <a:lvl1pPr marL="0" indent="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None/>
              <a:defRPr sz="1600" b="0" i="0" kern="1200">
                <a:solidFill>
                  <a:schemeClr val="bg1"/>
                </a:solidFill>
                <a:latin typeface="Arial Nova Light" panose="020B0304020202020204" pitchFamily="34" charset="0"/>
                <a:ea typeface="Open Sans" panose="020B0606030504020204" pitchFamily="34" charset="0"/>
                <a:cs typeface="Open Sans" panose="020B0606030504020204" pitchFamily="34" charset="0"/>
              </a:defRPr>
            </a:lvl1pPr>
            <a:lvl2pPr marL="457200" indent="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None/>
              <a:defRPr sz="14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914400" indent="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None/>
              <a:defRPr sz="12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dirty="0"/>
              <a:t>SACRAMENTO CITY UNIFIED SCHOOL DISTRICT</a:t>
            </a:r>
          </a:p>
        </p:txBody>
      </p:sp>
      <p:sp>
        <p:nvSpPr>
          <p:cNvPr id="11" name="Title 1">
            <a:extLst>
              <a:ext uri="{FF2B5EF4-FFF2-40B4-BE49-F238E27FC236}">
                <a16:creationId xmlns:a16="http://schemas.microsoft.com/office/drawing/2014/main" id="{DB78138B-9CAA-68B6-5693-9545E54DD77D}"/>
              </a:ext>
            </a:extLst>
          </p:cNvPr>
          <p:cNvSpPr txBox="1">
            <a:spLocks/>
          </p:cNvSpPr>
          <p:nvPr/>
        </p:nvSpPr>
        <p:spPr>
          <a:xfrm>
            <a:off x="912610" y="2397140"/>
            <a:ext cx="6467791" cy="1671807"/>
          </a:xfrm>
          <a:prstGeom prst="rect">
            <a:avLst/>
          </a:prstGeom>
        </p:spPr>
        <p:txBody>
          <a:bodyPr anchor="t" anchorCtr="0">
            <a:noAutofit/>
          </a:bodyPr>
          <a:lstStyle>
            <a:lvl1pPr algn="l" defTabSz="914400" rtl="0" eaLnBrk="1" latinLnBrk="0" hangingPunct="1">
              <a:lnSpc>
                <a:spcPct val="90000"/>
              </a:lnSpc>
              <a:spcBef>
                <a:spcPct val="0"/>
              </a:spcBef>
              <a:buNone/>
              <a:defRPr sz="36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r>
              <a:rPr lang="en-US" dirty="0"/>
              <a:t>THE BROWN ACT AND THE COMMUNITY ADVISORY COMMITTEE </a:t>
            </a:r>
          </a:p>
        </p:txBody>
      </p:sp>
      <p:grpSp>
        <p:nvGrpSpPr>
          <p:cNvPr id="19" name="Group 18">
            <a:extLst>
              <a:ext uri="{FF2B5EF4-FFF2-40B4-BE49-F238E27FC236}">
                <a16:creationId xmlns:a16="http://schemas.microsoft.com/office/drawing/2014/main" id="{626A61D3-56E3-D1DD-12FC-A82EC68D584C}"/>
              </a:ext>
            </a:extLst>
          </p:cNvPr>
          <p:cNvGrpSpPr/>
          <p:nvPr/>
        </p:nvGrpSpPr>
        <p:grpSpPr>
          <a:xfrm>
            <a:off x="2048452" y="5023955"/>
            <a:ext cx="4741454" cy="790568"/>
            <a:chOff x="2048452" y="5023955"/>
            <a:chExt cx="4741454" cy="790568"/>
          </a:xfrm>
        </p:grpSpPr>
        <p:sp>
          <p:nvSpPr>
            <p:cNvPr id="12" name="Text Placeholder 7">
              <a:extLst>
                <a:ext uri="{FF2B5EF4-FFF2-40B4-BE49-F238E27FC236}">
                  <a16:creationId xmlns:a16="http://schemas.microsoft.com/office/drawing/2014/main" id="{7BDDF4B0-55C4-A81D-AFE7-E669A05F276D}"/>
                </a:ext>
              </a:extLst>
            </p:cNvPr>
            <p:cNvSpPr txBox="1">
              <a:spLocks/>
            </p:cNvSpPr>
            <p:nvPr/>
          </p:nvSpPr>
          <p:spPr>
            <a:xfrm>
              <a:off x="2048452" y="5023955"/>
              <a:ext cx="4741454" cy="368273"/>
            </a:xfrm>
            <a:prstGeom prst="rect">
              <a:avLst/>
            </a:prstGeom>
          </p:spPr>
          <p:txBody>
            <a:bodyPr/>
            <a:lstStyle>
              <a:lvl1pPr marL="0" indent="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None/>
                <a:defRPr sz="1800" b="0" i="0" kern="1200">
                  <a:solidFill>
                    <a:schemeClr val="bg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DIANE MARSHALL-FREEMAN, PARTNER</a:t>
              </a:r>
            </a:p>
          </p:txBody>
        </p:sp>
        <p:sp>
          <p:nvSpPr>
            <p:cNvPr id="14" name="Text Placeholder 9">
              <a:extLst>
                <a:ext uri="{FF2B5EF4-FFF2-40B4-BE49-F238E27FC236}">
                  <a16:creationId xmlns:a16="http://schemas.microsoft.com/office/drawing/2014/main" id="{82889903-781D-CCBB-AB20-4A1CE34B8655}"/>
                </a:ext>
              </a:extLst>
            </p:cNvPr>
            <p:cNvSpPr txBox="1">
              <a:spLocks/>
            </p:cNvSpPr>
            <p:nvPr/>
          </p:nvSpPr>
          <p:spPr>
            <a:xfrm>
              <a:off x="2048452" y="5446250"/>
              <a:ext cx="3613366" cy="368273"/>
            </a:xfrm>
            <a:prstGeom prst="rect">
              <a:avLst/>
            </a:prstGeom>
          </p:spPr>
          <p:txBody>
            <a:bodyPr/>
            <a:lstStyle>
              <a:lvl1pPr marL="0" indent="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None/>
                <a:defRPr sz="1800" b="0" i="0" kern="1200">
                  <a:solidFill>
                    <a:schemeClr val="bg1"/>
                  </a:solidFill>
                  <a:latin typeface="Arial Nova Light" panose="020B0304020202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Char char="§"/>
                <a:defRPr sz="18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ANNE SHERLOCK, PARTNER</a:t>
              </a:r>
            </a:p>
          </p:txBody>
        </p:sp>
      </p:grpSp>
      <p:sp>
        <p:nvSpPr>
          <p:cNvPr id="18" name="Text Placeholder 3">
            <a:extLst>
              <a:ext uri="{FF2B5EF4-FFF2-40B4-BE49-F238E27FC236}">
                <a16:creationId xmlns:a16="http://schemas.microsoft.com/office/drawing/2014/main" id="{00C3966F-1986-9B70-D048-79123C4146D4}"/>
              </a:ext>
            </a:extLst>
          </p:cNvPr>
          <p:cNvSpPr txBox="1">
            <a:spLocks/>
          </p:cNvSpPr>
          <p:nvPr/>
        </p:nvSpPr>
        <p:spPr>
          <a:xfrm>
            <a:off x="938793" y="4068949"/>
            <a:ext cx="6467791" cy="480060"/>
          </a:xfrm>
          <a:prstGeom prst="rect">
            <a:avLst/>
          </a:prstGeom>
        </p:spPr>
        <p:txBody>
          <a:bodyPr>
            <a:normAutofit/>
          </a:bodyPr>
          <a:lstStyle>
            <a:lvl1pPr marL="0" indent="0" algn="l" defTabSz="914400" rtl="0" eaLnBrk="1" latinLnBrk="0" hangingPunct="1">
              <a:lnSpc>
                <a:spcPct val="100000"/>
              </a:lnSpc>
              <a:spcBef>
                <a:spcPts val="1000"/>
              </a:spcBef>
              <a:spcAft>
                <a:spcPts val="300"/>
              </a:spcAft>
              <a:buClr>
                <a:schemeClr val="accent2">
                  <a:lumMod val="60000"/>
                  <a:lumOff val="40000"/>
                </a:schemeClr>
              </a:buClr>
              <a:buFont typeface="Wingdings" pitchFamily="2" charset="2"/>
              <a:buNone/>
              <a:defRPr sz="1600" b="0" i="0" kern="1200">
                <a:solidFill>
                  <a:schemeClr val="bg1"/>
                </a:solidFill>
                <a:latin typeface="Arial Nova Light" panose="020B0304020202020204" pitchFamily="34" charset="0"/>
                <a:ea typeface="Open Sans" panose="020B0606030504020204" pitchFamily="34" charset="0"/>
                <a:cs typeface="Open Sans" panose="020B0606030504020204" pitchFamily="34" charset="0"/>
              </a:defRPr>
            </a:lvl1pPr>
            <a:lvl2pPr marL="457200" indent="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None/>
              <a:defRPr sz="14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2pPr>
            <a:lvl3pPr marL="914400" indent="0" algn="l" defTabSz="914400" rtl="0" eaLnBrk="1" latinLnBrk="0" hangingPunct="1">
              <a:lnSpc>
                <a:spcPct val="100000"/>
              </a:lnSpc>
              <a:spcBef>
                <a:spcPts val="500"/>
              </a:spcBef>
              <a:spcAft>
                <a:spcPts val="300"/>
              </a:spcAft>
              <a:buClr>
                <a:schemeClr val="accent2">
                  <a:lumMod val="60000"/>
                  <a:lumOff val="40000"/>
                </a:schemeClr>
              </a:buClr>
              <a:buFont typeface="Wingdings" pitchFamily="2" charset="2"/>
              <a:buNone/>
              <a:defRPr sz="1200" b="0" i="0" kern="1200">
                <a:solidFill>
                  <a:schemeClr val="tx1"/>
                </a:solidFill>
                <a:latin typeface="Arial Nova Light" panose="020B0304020202020204" pitchFamily="34" charset="0"/>
                <a:ea typeface="Open Sans Light" panose="020B0306030504020204" pitchFamily="34" charset="0"/>
                <a:cs typeface="Open Sans Light" panose="020B030603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dirty="0"/>
              <a:t>August 6, 2024</a:t>
            </a:r>
          </a:p>
        </p:txBody>
      </p:sp>
    </p:spTree>
    <p:extLst>
      <p:ext uri="{BB962C8B-B14F-4D97-AF65-F5344CB8AC3E}">
        <p14:creationId xmlns:p14="http://schemas.microsoft.com/office/powerpoint/2010/main" val="3467639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EF13D5-AA84-8F72-4F8E-BC0C35094CA4}"/>
              </a:ext>
            </a:extLst>
          </p:cNvPr>
          <p:cNvSpPr/>
          <p:nvPr/>
        </p:nvSpPr>
        <p:spPr>
          <a:xfrm>
            <a:off x="1" y="0"/>
            <a:ext cx="12192000" cy="6858000"/>
          </a:xfrm>
          <a:prstGeom prst="rect">
            <a:avLst/>
          </a:prstGeom>
          <a:solidFill>
            <a:srgbClr val="84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latin typeface="Tahoma" panose="020B0604030504040204" pitchFamily="34" charset="0"/>
                <a:ea typeface="Tahoma" panose="020B0604030504040204" pitchFamily="34" charset="0"/>
                <a:cs typeface="Tahoma" panose="020B0604030504040204" pitchFamily="34" charset="0"/>
              </a:rPr>
              <a:t>THE BROWN ACT</a:t>
            </a:r>
          </a:p>
        </p:txBody>
      </p:sp>
      <p:grpSp>
        <p:nvGrpSpPr>
          <p:cNvPr id="5" name="Group 4">
            <a:extLst>
              <a:ext uri="{FF2B5EF4-FFF2-40B4-BE49-F238E27FC236}">
                <a16:creationId xmlns:a16="http://schemas.microsoft.com/office/drawing/2014/main" id="{A402D86F-C812-EDE9-5F32-59F307C4AF58}"/>
              </a:ext>
            </a:extLst>
          </p:cNvPr>
          <p:cNvGrpSpPr/>
          <p:nvPr/>
        </p:nvGrpSpPr>
        <p:grpSpPr>
          <a:xfrm>
            <a:off x="1606724" y="2751555"/>
            <a:ext cx="10585277" cy="1325563"/>
            <a:chOff x="1038687" y="2751555"/>
            <a:chExt cx="10585277" cy="1325563"/>
          </a:xfrm>
        </p:grpSpPr>
        <p:sp>
          <p:nvSpPr>
            <p:cNvPr id="3" name="Title 1">
              <a:extLst>
                <a:ext uri="{FF2B5EF4-FFF2-40B4-BE49-F238E27FC236}">
                  <a16:creationId xmlns:a16="http://schemas.microsoft.com/office/drawing/2014/main" id="{5A31C386-54F3-4049-D69D-391788AF8EF8}"/>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9008EB2F-2C2F-FE69-4759-34EA61C22068}"/>
                </a:ext>
              </a:extLst>
            </p:cNvPr>
            <p:cNvPicPr>
              <a:picLocks noChangeAspect="1"/>
            </p:cNvPicPr>
            <p:nvPr/>
          </p:nvPicPr>
          <p:blipFill rotWithShape="1">
            <a:blip r:embed="rId3"/>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169916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56491FF-399A-B0D4-1D32-B0521C34BA56}"/>
              </a:ext>
            </a:extLst>
          </p:cNvPr>
          <p:cNvSpPr>
            <a:spLocks noGrp="1"/>
          </p:cNvSpPr>
          <p:nvPr>
            <p:ph type="title"/>
          </p:nvPr>
        </p:nvSpPr>
        <p:spPr>
          <a:xfrm>
            <a:off x="545899" y="402337"/>
            <a:ext cx="11040511" cy="755254"/>
          </a:xfrm>
        </p:spPr>
        <p:txBody>
          <a:bodyPr/>
          <a:lstStyle/>
          <a:p>
            <a:r>
              <a:rPr lang="en-US" dirty="0">
                <a:effectLst/>
                <a:latin typeface="Tahoma" panose="020B0604030504040204" pitchFamily="34" charset="0"/>
                <a:ea typeface="Tahoma" panose="020B0604030504040204" pitchFamily="34" charset="0"/>
                <a:cs typeface="Tahoma" panose="020B0604030504040204" pitchFamily="34" charset="0"/>
              </a:rPr>
              <a:t>Brown Act Topics</a:t>
            </a:r>
            <a:br>
              <a:rPr lang="en-US" dirty="0">
                <a:effectLst/>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7BBE0A69-1372-F69F-20BA-5231FA1C9E49}"/>
              </a:ext>
            </a:extLst>
          </p:cNvPr>
          <p:cNvSpPr>
            <a:spLocks noGrp="1"/>
          </p:cNvSpPr>
          <p:nvPr>
            <p:ph type="sldNum" sz="quarter" idx="12"/>
          </p:nvPr>
        </p:nvSpPr>
        <p:spPr/>
        <p:txBody>
          <a:bodyPr/>
          <a:lstStyle/>
          <a:p>
            <a:r>
              <a:rPr lang="en-US" dirty="0"/>
              <a:t> f3law.com | </a:t>
            </a:r>
            <a:fld id="{13400AC1-612A-4042-9DD2-75657F1E9181}" type="slidenum">
              <a:rPr lang="en-US" smtClean="0"/>
              <a:pPr/>
              <a:t>11</a:t>
            </a:fld>
            <a:endParaRPr lang="en-US" dirty="0"/>
          </a:p>
        </p:txBody>
      </p:sp>
      <p:sp>
        <p:nvSpPr>
          <p:cNvPr id="6" name="Content Placeholder 5">
            <a:extLst>
              <a:ext uri="{FF2B5EF4-FFF2-40B4-BE49-F238E27FC236}">
                <a16:creationId xmlns:a16="http://schemas.microsoft.com/office/drawing/2014/main" id="{6BEE77C9-06BF-1B34-0A72-246B980987F2}"/>
              </a:ext>
            </a:extLst>
          </p:cNvPr>
          <p:cNvSpPr>
            <a:spLocks noGrp="1"/>
          </p:cNvSpPr>
          <p:nvPr>
            <p:ph sz="quarter" idx="16"/>
          </p:nvPr>
        </p:nvSpPr>
        <p:spPr/>
        <p:txBody>
          <a:bodyPr/>
          <a:lstStyle/>
          <a:p>
            <a:pPr marL="457200" indent="-457200" eaLnBrk="1" hangingPunct="1">
              <a:buFont typeface="+mj-lt"/>
              <a:buAutoNum type="arabicPeriod"/>
              <a:defRPr/>
            </a:pPr>
            <a:r>
              <a:rPr lang="en-US" altLang="en-US" sz="2800" dirty="0">
                <a:latin typeface="Tahoma" panose="020B0604030504040204" pitchFamily="34" charset="0"/>
                <a:ea typeface="Tahoma" panose="020B0604030504040204" pitchFamily="34" charset="0"/>
                <a:cs typeface="Tahoma" panose="020B0604030504040204" pitchFamily="34" charset="0"/>
              </a:rPr>
              <a:t>Overview of Brown Act: What Is a Meeting?</a:t>
            </a:r>
          </a:p>
          <a:p>
            <a:pPr marL="457200" indent="-457200">
              <a:buFont typeface="+mj-lt"/>
              <a:buAutoNum type="arabicPeriod"/>
              <a:defRPr/>
            </a:pPr>
            <a:r>
              <a:rPr lang="en-US" altLang="en-US" sz="2800" dirty="0">
                <a:latin typeface="Tahoma" panose="020B0604030504040204" pitchFamily="34" charset="0"/>
                <a:ea typeface="Tahoma" panose="020B0604030504040204" pitchFamily="34" charset="0"/>
                <a:cs typeface="Tahoma" panose="020B0604030504040204" pitchFamily="34" charset="0"/>
              </a:rPr>
              <a:t>Notice</a:t>
            </a:r>
          </a:p>
          <a:p>
            <a:pPr marL="457200" indent="-457200" eaLnBrk="1" hangingPunct="1">
              <a:buFont typeface="+mj-lt"/>
              <a:buAutoNum type="arabicPeriod"/>
              <a:defRPr/>
            </a:pPr>
            <a:r>
              <a:rPr lang="en-US" altLang="en-US" sz="2800" dirty="0">
                <a:latin typeface="Tahoma" panose="020B0604030504040204" pitchFamily="34" charset="0"/>
                <a:ea typeface="Tahoma" panose="020B0604030504040204" pitchFamily="34" charset="0"/>
                <a:cs typeface="Tahoma" panose="020B0604030504040204" pitchFamily="34" charset="0"/>
              </a:rPr>
              <a:t>Agenda</a:t>
            </a:r>
          </a:p>
          <a:p>
            <a:pPr marL="457200" indent="-457200" eaLnBrk="1" hangingPunct="1">
              <a:buFont typeface="+mj-lt"/>
              <a:buAutoNum type="arabicPeriod"/>
              <a:defRPr/>
            </a:pPr>
            <a:r>
              <a:rPr lang="en-US" altLang="en-US" sz="2800" dirty="0">
                <a:latin typeface="Tahoma" panose="020B0604030504040204" pitchFamily="34" charset="0"/>
                <a:ea typeface="Tahoma" panose="020B0604030504040204" pitchFamily="34" charset="0"/>
                <a:cs typeface="Tahoma" panose="020B0604030504040204" pitchFamily="34" charset="0"/>
              </a:rPr>
              <a:t>Public Comment</a:t>
            </a:r>
          </a:p>
          <a:p>
            <a:pPr marL="457200" indent="-457200" eaLnBrk="1" hangingPunct="1">
              <a:buFont typeface="+mj-lt"/>
              <a:buAutoNum type="arabicPeriod"/>
              <a:defRPr/>
            </a:pPr>
            <a:r>
              <a:rPr lang="en-US" altLang="en-US" sz="2800" dirty="0">
                <a:latin typeface="Tahoma" panose="020B0604030504040204" pitchFamily="34" charset="0"/>
                <a:ea typeface="Tahoma" panose="020B0604030504040204" pitchFamily="34" charset="0"/>
                <a:cs typeface="Tahoma" panose="020B0604030504040204" pitchFamily="34" charset="0"/>
              </a:rPr>
              <a:t>Voting</a:t>
            </a:r>
          </a:p>
          <a:p>
            <a:pPr marL="0" indent="0">
              <a:buNone/>
              <a:defRPr/>
            </a:pPr>
            <a:r>
              <a:rPr lang="en-US" altLang="en-US" sz="2800" dirty="0">
                <a:latin typeface="Tahoma" panose="020B0604030504040204" pitchFamily="34" charset="0"/>
                <a:ea typeface="Tahoma" panose="020B0604030504040204" pitchFamily="34" charset="0"/>
                <a:cs typeface="Tahoma" panose="020B0604030504040204" pitchFamily="34" charset="0"/>
              </a:rPr>
              <a:t>5. Running an Effective Meeting</a:t>
            </a:r>
          </a:p>
          <a:p>
            <a:pPr marL="0" indent="0" eaLnBrk="1" hangingPunct="1">
              <a:buNone/>
              <a:defRPr/>
            </a:pPr>
            <a:endParaRPr lang="en-US" altLang="en-US" sz="28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016394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F64775-51DC-94CE-0C67-DFD62254D9D7}"/>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Does the “Brown Act” Apply to the CAC?</a:t>
            </a:r>
            <a:endParaRPr lang="en-US" dirty="0"/>
          </a:p>
        </p:txBody>
      </p:sp>
      <p:sp>
        <p:nvSpPr>
          <p:cNvPr id="3" name="Slide Number Placeholder 2">
            <a:extLst>
              <a:ext uri="{FF2B5EF4-FFF2-40B4-BE49-F238E27FC236}">
                <a16:creationId xmlns:a16="http://schemas.microsoft.com/office/drawing/2014/main" id="{0704B4A5-6FA4-0278-5212-106CDDA8734A}"/>
              </a:ext>
            </a:extLst>
          </p:cNvPr>
          <p:cNvSpPr>
            <a:spLocks noGrp="1"/>
          </p:cNvSpPr>
          <p:nvPr>
            <p:ph type="sldNum" sz="quarter" idx="12"/>
          </p:nvPr>
        </p:nvSpPr>
        <p:spPr/>
        <p:txBody>
          <a:bodyPr/>
          <a:lstStyle/>
          <a:p>
            <a:r>
              <a:rPr lang="en-US" dirty="0"/>
              <a:t> f3law.com | </a:t>
            </a:r>
            <a:fld id="{13400AC1-612A-4042-9DD2-75657F1E9181}" type="slidenum">
              <a:rPr lang="en-US" smtClean="0"/>
              <a:pPr/>
              <a:t>12</a:t>
            </a:fld>
            <a:endParaRPr lang="en-US" dirty="0"/>
          </a:p>
        </p:txBody>
      </p:sp>
      <p:sp>
        <p:nvSpPr>
          <p:cNvPr id="6" name="Content Placeholder 5">
            <a:extLst>
              <a:ext uri="{FF2B5EF4-FFF2-40B4-BE49-F238E27FC236}">
                <a16:creationId xmlns:a16="http://schemas.microsoft.com/office/drawing/2014/main" id="{CBE5A39F-14A6-C39A-4DE2-2F3B3DBE2243}"/>
              </a:ext>
            </a:extLst>
          </p:cNvPr>
          <p:cNvSpPr>
            <a:spLocks noGrp="1"/>
          </p:cNvSpPr>
          <p:nvPr>
            <p:ph sz="quarter" idx="16"/>
          </p:nvPr>
        </p:nvSpPr>
        <p:spPr>
          <a:xfrm>
            <a:off x="546100" y="1196502"/>
            <a:ext cx="11185457" cy="5000017"/>
          </a:xfrm>
        </p:spPr>
        <p:txBody>
          <a:bodyPr/>
          <a:lstStyle/>
          <a:p>
            <a:pPr marL="0" indent="0">
              <a:buNone/>
            </a:pPr>
            <a:r>
              <a:rPr lang="en-US" sz="3200" dirty="0">
                <a:latin typeface="Tahoma" panose="020B0604030504040204" pitchFamily="34" charset="0"/>
                <a:ea typeface="Tahoma" panose="020B0604030504040204" pitchFamily="34" charset="0"/>
                <a:cs typeface="Tahoma" panose="020B0604030504040204" pitchFamily="34" charset="0"/>
              </a:rPr>
              <a:t>Yes.</a:t>
            </a:r>
          </a:p>
          <a:p>
            <a:pPr lvl="1"/>
            <a:r>
              <a:rPr lang="en-US" sz="2800" dirty="0">
                <a:latin typeface="Tahoma" panose="020B0604030504040204" pitchFamily="34" charset="0"/>
                <a:ea typeface="Tahoma" panose="020B0604030504040204" pitchFamily="34" charset="0"/>
                <a:cs typeface="Tahoma" panose="020B0604030504040204" pitchFamily="34" charset="0"/>
              </a:rPr>
              <a:t>The Brown Act applies to “public agencies” and any body of the public agency created by statute or bylaw.</a:t>
            </a:r>
          </a:p>
          <a:p>
            <a:pPr lvl="1"/>
            <a:r>
              <a:rPr lang="en-US" sz="2800" dirty="0">
                <a:latin typeface="Tahoma" panose="020B0604030504040204" pitchFamily="34" charset="0"/>
                <a:ea typeface="Tahoma" panose="020B0604030504040204" pitchFamily="34" charset="0"/>
                <a:cs typeface="Tahoma" panose="020B0604030504040204" pitchFamily="34" charset="0"/>
              </a:rPr>
              <a:t>The CAC is a legislative body subject to California’s Open Meeting laws, commonly referred to as the Brown Act.</a:t>
            </a:r>
          </a:p>
          <a:p>
            <a:pPr lvl="1"/>
            <a:r>
              <a:rPr lang="en-US" sz="2800" dirty="0">
                <a:latin typeface="Tahoma" panose="020B0604030504040204" pitchFamily="34" charset="0"/>
                <a:ea typeface="Tahoma" panose="020B0604030504040204" pitchFamily="34" charset="0"/>
                <a:cs typeface="Tahoma" panose="020B0604030504040204" pitchFamily="34" charset="0"/>
              </a:rPr>
              <a:t>The CAC is subject to Brown Act requirements, including provisions regarding notice and conduct of open public meetings.  </a:t>
            </a:r>
          </a:p>
          <a:p>
            <a:pPr lvl="1"/>
            <a:r>
              <a:rPr lang="en-US" sz="2800" dirty="0">
                <a:latin typeface="Tahoma" panose="020B0604030504040204" pitchFamily="34" charset="0"/>
                <a:ea typeface="Tahoma" panose="020B0604030504040204" pitchFamily="34" charset="0"/>
                <a:cs typeface="Tahoma" panose="020B0604030504040204" pitchFamily="34" charset="0"/>
              </a:rPr>
              <a:t>Should the CAC fail and/or refuse to adhere to the Brown Act, it is subject to potential misdemeanor charges unless it cures the error.  </a:t>
            </a:r>
          </a:p>
          <a:p>
            <a:pPr lvl="1"/>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05314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B113E1-C1E2-EB3F-CD35-CCEAA5A2ACB5}"/>
              </a:ext>
            </a:extLst>
          </p:cNvPr>
          <p:cNvSpPr>
            <a:spLocks noGrp="1"/>
          </p:cNvSpPr>
          <p:nvPr>
            <p:ph type="title"/>
          </p:nvPr>
        </p:nvSpPr>
        <p:spPr/>
        <p:txBody>
          <a:bodyPr/>
          <a:lstStyle/>
          <a:p>
            <a:r>
              <a:rPr lang="en-US" sz="4000" dirty="0">
                <a:latin typeface="Tahoma" panose="020B0604030504040204" pitchFamily="34" charset="0"/>
                <a:ea typeface="Tahoma" panose="020B0604030504040204" pitchFamily="34" charset="0"/>
                <a:cs typeface="Tahoma" panose="020B0604030504040204" pitchFamily="34" charset="0"/>
              </a:rPr>
              <a:t>Local Plan and the Brown Act</a:t>
            </a:r>
            <a:endParaRPr lang="en-US" dirty="0"/>
          </a:p>
        </p:txBody>
      </p:sp>
      <p:sp>
        <p:nvSpPr>
          <p:cNvPr id="3" name="Slide Number Placeholder 2">
            <a:extLst>
              <a:ext uri="{FF2B5EF4-FFF2-40B4-BE49-F238E27FC236}">
                <a16:creationId xmlns:a16="http://schemas.microsoft.com/office/drawing/2014/main" id="{C23C9689-970E-FE93-ABA2-45A7C3DCAE88}"/>
              </a:ext>
            </a:extLst>
          </p:cNvPr>
          <p:cNvSpPr>
            <a:spLocks noGrp="1"/>
          </p:cNvSpPr>
          <p:nvPr>
            <p:ph type="sldNum" sz="quarter" idx="12"/>
          </p:nvPr>
        </p:nvSpPr>
        <p:spPr/>
        <p:txBody>
          <a:bodyPr/>
          <a:lstStyle/>
          <a:p>
            <a:r>
              <a:rPr lang="en-US" dirty="0"/>
              <a:t> f3law.com | </a:t>
            </a:r>
            <a:fld id="{13400AC1-612A-4042-9DD2-75657F1E9181}" type="slidenum">
              <a:rPr lang="en-US" smtClean="0"/>
              <a:pPr/>
              <a:t>13</a:t>
            </a:fld>
            <a:endParaRPr lang="en-US" dirty="0"/>
          </a:p>
        </p:txBody>
      </p:sp>
      <p:sp>
        <p:nvSpPr>
          <p:cNvPr id="6" name="Content Placeholder 5">
            <a:extLst>
              <a:ext uri="{FF2B5EF4-FFF2-40B4-BE49-F238E27FC236}">
                <a16:creationId xmlns:a16="http://schemas.microsoft.com/office/drawing/2014/main" id="{BE6370DE-8700-FE25-B26B-7C0B3E383520}"/>
              </a:ext>
            </a:extLst>
          </p:cNvPr>
          <p:cNvSpPr>
            <a:spLocks noGrp="1"/>
          </p:cNvSpPr>
          <p:nvPr>
            <p:ph sz="quarter" idx="16"/>
          </p:nvPr>
        </p:nvSpPr>
        <p:spPr/>
        <p:txBody>
          <a:bodyPr/>
          <a:lstStyle/>
          <a:p>
            <a:pPr marL="457200" lvl="1" indent="-457200"/>
            <a:r>
              <a:rPr lang="en-US" sz="3200" dirty="0">
                <a:latin typeface="Tahoma" panose="020B0604030504040204" pitchFamily="34" charset="0"/>
                <a:ea typeface="Tahoma" panose="020B0604030504040204" pitchFamily="34" charset="0"/>
                <a:cs typeface="Tahoma" panose="020B0604030504040204" pitchFamily="34" charset="0"/>
              </a:rPr>
              <a:t>All board meetings of the CAC shall be held according to with the Brown Act.</a:t>
            </a:r>
          </a:p>
          <a:p>
            <a:pPr marL="457200" lvl="1" indent="-457200"/>
            <a:r>
              <a:rPr lang="en-US" sz="3200" dirty="0">
                <a:latin typeface="Tahoma" panose="020B0604030504040204" pitchFamily="34" charset="0"/>
                <a:ea typeface="Tahoma" panose="020B0604030504040204" pitchFamily="34" charset="0"/>
                <a:cs typeface="Tahoma" panose="020B0604030504040204" pitchFamily="34" charset="0"/>
              </a:rPr>
              <a:t>Announcements of CAC meetings and activities will be posted by the member LEA and on the SELPA website.</a:t>
            </a:r>
          </a:p>
          <a:p>
            <a:pPr marL="0" indent="0">
              <a:buNone/>
            </a:pPr>
            <a:endParaRPr lang="en-US" dirty="0"/>
          </a:p>
        </p:txBody>
      </p:sp>
    </p:spTree>
    <p:extLst>
      <p:ext uri="{BB962C8B-B14F-4D97-AF65-F5344CB8AC3E}">
        <p14:creationId xmlns:p14="http://schemas.microsoft.com/office/powerpoint/2010/main" val="987560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E8BC49-D0D1-90C9-0AE5-FD9236954BA4}"/>
              </a:ext>
            </a:extLst>
          </p:cNvPr>
          <p:cNvSpPr/>
          <p:nvPr/>
        </p:nvSpPr>
        <p:spPr>
          <a:xfrm>
            <a:off x="0" y="-14664"/>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latin typeface="Tahoma" panose="020B0604030504040204" pitchFamily="34" charset="0"/>
                <a:ea typeface="Tahoma" panose="020B0604030504040204" pitchFamily="34" charset="0"/>
                <a:cs typeface="Tahoma" panose="020B0604030504040204" pitchFamily="34" charset="0"/>
              </a:rPr>
              <a:t>     1.	OVERVIEW OF THE BROWN ACT</a:t>
            </a:r>
          </a:p>
          <a:p>
            <a:pPr algn="ctr"/>
            <a:r>
              <a:rPr lang="en-US" sz="4000" b="1" dirty="0">
                <a:latin typeface="Tahoma" panose="020B0604030504040204" pitchFamily="34" charset="0"/>
                <a:ea typeface="Tahoma" panose="020B0604030504040204" pitchFamily="34" charset="0"/>
                <a:cs typeface="Tahoma" panose="020B0604030504040204" pitchFamily="34" charset="0"/>
              </a:rPr>
              <a:t>WHAT IS A MEETING?</a:t>
            </a:r>
          </a:p>
        </p:txBody>
      </p:sp>
      <p:grpSp>
        <p:nvGrpSpPr>
          <p:cNvPr id="5" name="Group 4">
            <a:extLst>
              <a:ext uri="{FF2B5EF4-FFF2-40B4-BE49-F238E27FC236}">
                <a16:creationId xmlns:a16="http://schemas.microsoft.com/office/drawing/2014/main" id="{36FCFE46-023B-2464-A016-CC790C4CB36D}"/>
              </a:ext>
            </a:extLst>
          </p:cNvPr>
          <p:cNvGrpSpPr/>
          <p:nvPr/>
        </p:nvGrpSpPr>
        <p:grpSpPr>
          <a:xfrm>
            <a:off x="552304" y="2612109"/>
            <a:ext cx="10585277" cy="1325563"/>
            <a:chOff x="1038687" y="2751555"/>
            <a:chExt cx="10585277" cy="1325563"/>
          </a:xfrm>
        </p:grpSpPr>
        <p:sp>
          <p:nvSpPr>
            <p:cNvPr id="3" name="Title 1">
              <a:extLst>
                <a:ext uri="{FF2B5EF4-FFF2-40B4-BE49-F238E27FC236}">
                  <a16:creationId xmlns:a16="http://schemas.microsoft.com/office/drawing/2014/main" id="{3D538483-93AC-A56E-29B0-44DA378D2462}"/>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73C9B125-2E62-ECA4-280C-6F53C631E0D4}"/>
                </a:ext>
              </a:extLst>
            </p:cNvPr>
            <p:cNvPicPr>
              <a:picLocks noChangeAspect="1"/>
            </p:cNvPicPr>
            <p:nvPr/>
          </p:nvPicPr>
          <p:blipFill rotWithShape="1">
            <a:blip r:embed="rId2"/>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1868086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56E84E-2819-3DC5-3D1C-460021D76F67}"/>
              </a:ext>
            </a:extLst>
          </p:cNvPr>
          <p:cNvSpPr>
            <a:spLocks noGrp="1"/>
          </p:cNvSpPr>
          <p:nvPr>
            <p:ph type="sldNum" sz="quarter" idx="12"/>
          </p:nvPr>
        </p:nvSpPr>
        <p:spPr/>
        <p:txBody>
          <a:bodyPr/>
          <a:lstStyle/>
          <a:p>
            <a:r>
              <a:rPr lang="en-US" dirty="0"/>
              <a:t> f3law.com | </a:t>
            </a:r>
            <a:fld id="{13400AC1-612A-4042-9DD2-75657F1E9181}" type="slidenum">
              <a:rPr lang="en-US" smtClean="0"/>
              <a:pPr/>
              <a:t>15</a:t>
            </a:fld>
            <a:endParaRPr lang="en-US" dirty="0"/>
          </a:p>
        </p:txBody>
      </p:sp>
      <p:sp>
        <p:nvSpPr>
          <p:cNvPr id="3" name="Title 2">
            <a:extLst>
              <a:ext uri="{FF2B5EF4-FFF2-40B4-BE49-F238E27FC236}">
                <a16:creationId xmlns:a16="http://schemas.microsoft.com/office/drawing/2014/main" id="{5D050B88-F307-4C69-0321-3BE67CDFAAC8}"/>
              </a:ext>
            </a:extLst>
          </p:cNvPr>
          <p:cNvSpPr>
            <a:spLocks noGrp="1"/>
          </p:cNvSpPr>
          <p:nvPr>
            <p:ph type="title"/>
          </p:nvPr>
        </p:nvSpPr>
        <p:spPr/>
        <p:txBody>
          <a:bodyPr/>
          <a:lstStyle/>
          <a:p>
            <a:br>
              <a:rPr lang="en-US" sz="3600" dirty="0">
                <a:effectLst/>
                <a:latin typeface="Calibri" panose="020F0502020204030204" pitchFamily="34" charset="0"/>
                <a:ea typeface="Calibri" panose="020F0502020204030204" pitchFamily="34" charset="0"/>
              </a:rPr>
            </a:br>
            <a:endParaRPr lang="en-US" sz="3600" dirty="0"/>
          </a:p>
        </p:txBody>
      </p:sp>
      <p:sp>
        <p:nvSpPr>
          <p:cNvPr id="4" name="Content Placeholder 3">
            <a:extLst>
              <a:ext uri="{FF2B5EF4-FFF2-40B4-BE49-F238E27FC236}">
                <a16:creationId xmlns:a16="http://schemas.microsoft.com/office/drawing/2014/main" id="{0CE778DF-C993-057D-BB18-752AE19D28EE}"/>
              </a:ext>
            </a:extLst>
          </p:cNvPr>
          <p:cNvSpPr>
            <a:spLocks noGrp="1"/>
          </p:cNvSpPr>
          <p:nvPr>
            <p:ph sz="quarter" idx="16"/>
          </p:nvPr>
        </p:nvSpPr>
        <p:spPr>
          <a:xfrm>
            <a:off x="544102" y="378686"/>
            <a:ext cx="7228297" cy="5545495"/>
          </a:xfrm>
        </p:spPr>
        <p:txBody>
          <a:bodyPr/>
          <a:lstStyle/>
          <a:p>
            <a:pPr marL="0" indent="0">
              <a:buNone/>
            </a:pPr>
            <a:r>
              <a:rPr lang="en-US" sz="4000" dirty="0">
                <a:latin typeface="Tahoma" panose="020B0604030504040204" pitchFamily="34" charset="0"/>
                <a:ea typeface="Tahoma" panose="020B0604030504040204" pitchFamily="34" charset="0"/>
                <a:cs typeface="Tahoma" panose="020B0604030504040204" pitchFamily="34" charset="0"/>
              </a:rPr>
              <a:t>LEGISLATIVE BODIES</a:t>
            </a:r>
          </a:p>
          <a:p>
            <a:pPr marL="0" indent="0">
              <a:buNone/>
            </a:pPr>
            <a:endParaRPr lang="en-US" sz="4000" b="1" dirty="0"/>
          </a:p>
          <a:p>
            <a:pPr marL="0" indent="0">
              <a:buNone/>
            </a:pPr>
            <a:endParaRPr lang="en-US" sz="4000" b="1" dirty="0"/>
          </a:p>
          <a:p>
            <a:pPr marL="0" indent="0">
              <a:buNone/>
            </a:pPr>
            <a:endParaRPr lang="en-US" sz="4000" b="1" dirty="0"/>
          </a:p>
          <a:p>
            <a:pPr marL="0" indent="0">
              <a:buNone/>
            </a:pPr>
            <a:endParaRPr lang="en-US" sz="4000" b="1" dirty="0"/>
          </a:p>
          <a:p>
            <a:pPr marL="0" indent="0">
              <a:buNone/>
            </a:pPr>
            <a:r>
              <a:rPr lang="en-US" altLang="en-US" sz="2800" dirty="0">
                <a:latin typeface="Tahoma" panose="020B0604030504040204" pitchFamily="34" charset="0"/>
                <a:ea typeface="Tahoma" panose="020B0604030504040204" pitchFamily="34" charset="0"/>
                <a:cs typeface="Tahoma" panose="020B0604030504040204" pitchFamily="34" charset="0"/>
              </a:rPr>
              <a:t>The CAC is a legislative body subject to California’s Open Meeting laws, commonly referred to as the Brown Act</a:t>
            </a: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4000" b="1" dirty="0"/>
          </a:p>
        </p:txBody>
      </p:sp>
      <p:pic>
        <p:nvPicPr>
          <p:cNvPr id="5" name="Picture 4" descr="supcourt">
            <a:extLst>
              <a:ext uri="{FF2B5EF4-FFF2-40B4-BE49-F238E27FC236}">
                <a16:creationId xmlns:a16="http://schemas.microsoft.com/office/drawing/2014/main" id="{F14712DB-928C-9461-B55A-4A96FA599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343" y="1974003"/>
            <a:ext cx="4419600" cy="18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303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57AC341-5C93-80D0-7470-E96381C25635}"/>
              </a:ext>
            </a:extLst>
          </p:cNvPr>
          <p:cNvSpPr>
            <a:spLocks noGrp="1"/>
          </p:cNvSpPr>
          <p:nvPr>
            <p:ph type="title"/>
          </p:nvPr>
        </p:nvSpPr>
        <p:spPr/>
        <p:txBody>
          <a:bodyPr/>
          <a:lstStyle/>
          <a:p>
            <a:r>
              <a:rPr lang="en-US" dirty="0"/>
              <a:t>OPEN MEETINGS</a:t>
            </a:r>
          </a:p>
        </p:txBody>
      </p:sp>
      <p:sp>
        <p:nvSpPr>
          <p:cNvPr id="2" name="Slide Number Placeholder 1">
            <a:extLst>
              <a:ext uri="{FF2B5EF4-FFF2-40B4-BE49-F238E27FC236}">
                <a16:creationId xmlns:a16="http://schemas.microsoft.com/office/drawing/2014/main" id="{DB98A782-4570-7BFD-FE45-087E00603574}"/>
              </a:ext>
            </a:extLst>
          </p:cNvPr>
          <p:cNvSpPr>
            <a:spLocks noGrp="1"/>
          </p:cNvSpPr>
          <p:nvPr>
            <p:ph type="sldNum" sz="quarter" idx="12"/>
          </p:nvPr>
        </p:nvSpPr>
        <p:spPr/>
        <p:txBody>
          <a:bodyPr/>
          <a:lstStyle/>
          <a:p>
            <a:fld id="{F72C62A2-DDAE-4A61-9D41-FC1D6980ECA2}" type="slidenum">
              <a:rPr lang="en-US" smtClean="0"/>
              <a:pPr/>
              <a:t>16</a:t>
            </a:fld>
            <a:endParaRPr lang="en-US" dirty="0"/>
          </a:p>
        </p:txBody>
      </p:sp>
      <p:sp>
        <p:nvSpPr>
          <p:cNvPr id="9" name="Content Placeholder 8">
            <a:extLst>
              <a:ext uri="{FF2B5EF4-FFF2-40B4-BE49-F238E27FC236}">
                <a16:creationId xmlns:a16="http://schemas.microsoft.com/office/drawing/2014/main" id="{4640BED3-3E90-8E4A-DCAE-BCDA64E68A9B}"/>
              </a:ext>
            </a:extLst>
          </p:cNvPr>
          <p:cNvSpPr>
            <a:spLocks noGrp="1"/>
          </p:cNvSpPr>
          <p:nvPr>
            <p:ph sz="quarter" idx="16"/>
          </p:nvPr>
        </p:nvSpPr>
        <p:spPr/>
        <p:txBody>
          <a:bodyPr/>
          <a:lstStyle/>
          <a:p>
            <a:pPr eaLnBrk="1" hangingPunct="1">
              <a:defRPr/>
            </a:pPr>
            <a:r>
              <a:rPr lang="en-US" altLang="en-US" sz="3200" dirty="0">
                <a:latin typeface="Tahoma" panose="020B0604030504040204" pitchFamily="34" charset="0"/>
                <a:ea typeface="Tahoma" panose="020B0604030504040204" pitchFamily="34" charset="0"/>
                <a:cs typeface="Tahoma" panose="020B0604030504040204" pitchFamily="34" charset="0"/>
              </a:rPr>
              <a:t>The Brown Act requires that all meetings of a legislative body be open to the public, except for authorized closed sessions.</a:t>
            </a:r>
          </a:p>
          <a:p>
            <a:pPr eaLnBrk="1" hangingPunct="1">
              <a:defRPr/>
            </a:pPr>
            <a:r>
              <a:rPr lang="en-US" altLang="en-US" sz="3200" dirty="0">
                <a:latin typeface="Tahoma" panose="020B0604030504040204" pitchFamily="34" charset="0"/>
                <a:ea typeface="Tahoma" panose="020B0604030504040204" pitchFamily="34" charset="0"/>
                <a:cs typeface="Tahoma" panose="020B0604030504040204" pitchFamily="34" charset="0"/>
              </a:rPr>
              <a:t>Purpose of meeting: </a:t>
            </a:r>
          </a:p>
          <a:p>
            <a:pPr lvl="1" eaLnBrk="1" hangingPunct="1">
              <a:defRPr/>
            </a:pPr>
            <a:r>
              <a:rPr lang="en-US" altLang="en-US" sz="3200" dirty="0">
                <a:latin typeface="Tahoma" panose="020B0604030504040204" pitchFamily="34" charset="0"/>
                <a:ea typeface="Tahoma" panose="020B0604030504040204" pitchFamily="34" charset="0"/>
                <a:cs typeface="Tahoma" panose="020B0604030504040204" pitchFamily="34" charset="0"/>
              </a:rPr>
              <a:t>To accomplish CAC business</a:t>
            </a:r>
          </a:p>
          <a:p>
            <a:pPr lvl="1" eaLnBrk="1" hangingPunct="1">
              <a:defRPr/>
            </a:pPr>
            <a:r>
              <a:rPr lang="en-US" altLang="en-US" sz="3200" dirty="0">
                <a:latin typeface="Tahoma" panose="020B0604030504040204" pitchFamily="34" charset="0"/>
                <a:ea typeface="Tahoma" panose="020B0604030504040204" pitchFamily="34" charset="0"/>
                <a:cs typeface="Tahoma" panose="020B0604030504040204" pitchFamily="34" charset="0"/>
              </a:rPr>
              <a:t>Provide public opportunities for questions and comments</a:t>
            </a:r>
          </a:p>
          <a:p>
            <a:pPr marL="0" indent="0">
              <a:buNone/>
            </a:pPr>
            <a:endParaRPr lang="en-US" dirty="0"/>
          </a:p>
        </p:txBody>
      </p:sp>
    </p:spTree>
    <p:extLst>
      <p:ext uri="{BB962C8B-B14F-4D97-AF65-F5344CB8AC3E}">
        <p14:creationId xmlns:p14="http://schemas.microsoft.com/office/powerpoint/2010/main" val="412375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41B0DF8-980E-5060-8367-FC94DF6FF87F}"/>
              </a:ext>
            </a:extLst>
          </p:cNvPr>
          <p:cNvSpPr>
            <a:spLocks noGrp="1"/>
          </p:cNvSpPr>
          <p:nvPr>
            <p:ph type="title"/>
          </p:nvPr>
        </p:nvSpPr>
        <p:spPr/>
        <p:txBody>
          <a:bodyPr/>
          <a:lstStyle/>
          <a:p>
            <a:r>
              <a:rPr lang="en-US" altLang="en-US" sz="4000" dirty="0"/>
              <a:t>“Meeting” Defined</a:t>
            </a:r>
            <a:endParaRPr lang="en-US" dirty="0"/>
          </a:p>
        </p:txBody>
      </p:sp>
      <p:sp>
        <p:nvSpPr>
          <p:cNvPr id="3" name="Slide Number Placeholder 2">
            <a:extLst>
              <a:ext uri="{FF2B5EF4-FFF2-40B4-BE49-F238E27FC236}">
                <a16:creationId xmlns:a16="http://schemas.microsoft.com/office/drawing/2014/main" id="{7BC2753A-6549-4B2A-EE71-C2DA752D81ED}"/>
              </a:ext>
            </a:extLst>
          </p:cNvPr>
          <p:cNvSpPr>
            <a:spLocks noGrp="1"/>
          </p:cNvSpPr>
          <p:nvPr>
            <p:ph type="sldNum" sz="quarter" idx="12"/>
          </p:nvPr>
        </p:nvSpPr>
        <p:spPr/>
        <p:txBody>
          <a:bodyPr/>
          <a:lstStyle/>
          <a:p>
            <a:r>
              <a:rPr lang="en-US" dirty="0"/>
              <a:t> f3law.com | </a:t>
            </a:r>
            <a:fld id="{13400AC1-612A-4042-9DD2-75657F1E9181}" type="slidenum">
              <a:rPr lang="en-US" smtClean="0"/>
              <a:pPr/>
              <a:t>17</a:t>
            </a:fld>
            <a:endParaRPr lang="en-US" dirty="0"/>
          </a:p>
        </p:txBody>
      </p:sp>
      <p:sp>
        <p:nvSpPr>
          <p:cNvPr id="7" name="Content Placeholder 6">
            <a:extLst>
              <a:ext uri="{FF2B5EF4-FFF2-40B4-BE49-F238E27FC236}">
                <a16:creationId xmlns:a16="http://schemas.microsoft.com/office/drawing/2014/main" id="{AC8296AA-F1C9-180E-2BAE-E604DB612C33}"/>
              </a:ext>
            </a:extLst>
          </p:cNvPr>
          <p:cNvSpPr>
            <a:spLocks noGrp="1"/>
          </p:cNvSpPr>
          <p:nvPr>
            <p:ph sz="quarter" idx="16"/>
          </p:nvPr>
        </p:nvSpPr>
        <p:spPr/>
        <p:txBody>
          <a:bodyPr/>
          <a:lstStyle/>
          <a:p>
            <a:pPr eaLnBrk="1" hangingPunct="1">
              <a:lnSpc>
                <a:spcPct val="90000"/>
              </a:lnSpc>
              <a:defRPr/>
            </a:pPr>
            <a:r>
              <a:rPr lang="en-US" altLang="en-US" sz="3200" dirty="0">
                <a:latin typeface="Tahoma" panose="020B0604030504040204" pitchFamily="34" charset="0"/>
                <a:ea typeface="Tahoma" panose="020B0604030504040204" pitchFamily="34" charset="0"/>
                <a:cs typeface="Tahoma" panose="020B0604030504040204" pitchFamily="34" charset="0"/>
              </a:rPr>
              <a:t>A meeting occurs whenever:</a:t>
            </a:r>
          </a:p>
          <a:p>
            <a:pPr lvl="1" eaLnBrk="1" hangingPunct="1">
              <a:lnSpc>
                <a:spcPct val="90000"/>
              </a:lnSpc>
              <a:defRPr/>
            </a:pPr>
            <a:r>
              <a:rPr lang="en-US" altLang="en-US" sz="3200" dirty="0">
                <a:latin typeface="Tahoma" panose="020B0604030504040204" pitchFamily="34" charset="0"/>
                <a:ea typeface="Tahoma" panose="020B0604030504040204" pitchFamily="34" charset="0"/>
                <a:cs typeface="Tahoma" panose="020B0604030504040204" pitchFamily="34" charset="0"/>
              </a:rPr>
              <a:t>A majority of the CAC members gather at same time and place</a:t>
            </a:r>
          </a:p>
          <a:p>
            <a:pPr lvl="1" eaLnBrk="1" hangingPunct="1">
              <a:lnSpc>
                <a:spcPct val="90000"/>
              </a:lnSpc>
              <a:defRPr/>
            </a:pPr>
            <a:r>
              <a:rPr lang="en-US" altLang="en-US" sz="3200" dirty="0">
                <a:latin typeface="Tahoma" panose="020B0604030504040204" pitchFamily="34" charset="0"/>
                <a:ea typeface="Tahoma" panose="020B0604030504040204" pitchFamily="34" charset="0"/>
                <a:cs typeface="Tahoma" panose="020B0604030504040204" pitchFamily="34" charset="0"/>
              </a:rPr>
              <a:t>To hear, discuss, or deliberate</a:t>
            </a:r>
          </a:p>
          <a:p>
            <a:pPr lvl="1" eaLnBrk="1" hangingPunct="1">
              <a:lnSpc>
                <a:spcPct val="90000"/>
              </a:lnSpc>
              <a:defRPr/>
            </a:pPr>
            <a:r>
              <a:rPr lang="en-US" altLang="en-US" sz="3200" dirty="0">
                <a:latin typeface="Tahoma" panose="020B0604030504040204" pitchFamily="34" charset="0"/>
                <a:ea typeface="Tahoma" panose="020B0604030504040204" pitchFamily="34" charset="0"/>
                <a:cs typeface="Tahoma" panose="020B0604030504040204" pitchFamily="34" charset="0"/>
              </a:rPr>
              <a:t> Upon any item that is within the subject matter jurisdiction of the council. </a:t>
            </a:r>
          </a:p>
          <a:p>
            <a:pPr marL="457200" lvl="1" indent="0" eaLnBrk="1" hangingPunct="1">
              <a:lnSpc>
                <a:spcPct val="90000"/>
              </a:lnSpc>
              <a:buNone/>
              <a:defRPr/>
            </a:pPr>
            <a:r>
              <a:rPr lang="en-US" altLang="en-US" sz="2000" dirty="0">
                <a:latin typeface="Tahoma" panose="020B0604030504040204" pitchFamily="34" charset="0"/>
                <a:ea typeface="Tahoma" panose="020B0604030504040204" pitchFamily="34" charset="0"/>
                <a:cs typeface="Tahoma" panose="020B0604030504040204" pitchFamily="34" charset="0"/>
              </a:rPr>
              <a:t>(Gov. Code § 54952.2; Ed. Code § 56194)</a:t>
            </a:r>
          </a:p>
          <a:p>
            <a:endParaRPr lang="en-US" dirty="0"/>
          </a:p>
        </p:txBody>
      </p:sp>
    </p:spTree>
    <p:extLst>
      <p:ext uri="{BB962C8B-B14F-4D97-AF65-F5344CB8AC3E}">
        <p14:creationId xmlns:p14="http://schemas.microsoft.com/office/powerpoint/2010/main" val="4212465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C295A7-E962-848F-ADE3-79DB0A4230C9}"/>
              </a:ext>
            </a:extLst>
          </p:cNvPr>
          <p:cNvSpPr>
            <a:spLocks noGrp="1"/>
          </p:cNvSpPr>
          <p:nvPr>
            <p:ph type="title"/>
          </p:nvPr>
        </p:nvSpPr>
        <p:spPr/>
        <p:txBody>
          <a:bodyPr/>
          <a:lstStyle/>
          <a:p>
            <a:r>
              <a:rPr lang="en-US" altLang="en-US" dirty="0"/>
              <a:t>Serial Meetings Prohibited</a:t>
            </a:r>
            <a:endParaRPr lang="en-US" dirty="0"/>
          </a:p>
        </p:txBody>
      </p:sp>
      <p:sp>
        <p:nvSpPr>
          <p:cNvPr id="3" name="Slide Number Placeholder 2">
            <a:extLst>
              <a:ext uri="{FF2B5EF4-FFF2-40B4-BE49-F238E27FC236}">
                <a16:creationId xmlns:a16="http://schemas.microsoft.com/office/drawing/2014/main" id="{AC082C05-CB56-A80F-8052-65CD0B408FB4}"/>
              </a:ext>
            </a:extLst>
          </p:cNvPr>
          <p:cNvSpPr>
            <a:spLocks noGrp="1"/>
          </p:cNvSpPr>
          <p:nvPr>
            <p:ph type="sldNum" sz="quarter" idx="12"/>
          </p:nvPr>
        </p:nvSpPr>
        <p:spPr/>
        <p:txBody>
          <a:bodyPr/>
          <a:lstStyle/>
          <a:p>
            <a:r>
              <a:rPr lang="en-US" dirty="0"/>
              <a:t> f3law.com | </a:t>
            </a:r>
            <a:fld id="{13400AC1-612A-4042-9DD2-75657F1E9181}" type="slidenum">
              <a:rPr lang="en-US" smtClean="0"/>
              <a:pPr/>
              <a:t>18</a:t>
            </a:fld>
            <a:endParaRPr lang="en-US" dirty="0"/>
          </a:p>
        </p:txBody>
      </p:sp>
      <p:sp>
        <p:nvSpPr>
          <p:cNvPr id="6" name="Content Placeholder 5">
            <a:extLst>
              <a:ext uri="{FF2B5EF4-FFF2-40B4-BE49-F238E27FC236}">
                <a16:creationId xmlns:a16="http://schemas.microsoft.com/office/drawing/2014/main" id="{98F98021-EF3E-9C82-46E1-6E387234673A}"/>
              </a:ext>
            </a:extLst>
          </p:cNvPr>
          <p:cNvSpPr>
            <a:spLocks noGrp="1"/>
          </p:cNvSpPr>
          <p:nvPr>
            <p:ph sz="quarter" idx="16"/>
          </p:nvPr>
        </p:nvSpPr>
        <p:spPr/>
        <p:txBody>
          <a:bodyPr/>
          <a:lstStyle/>
          <a:p>
            <a:pPr eaLnBrk="1" hangingPunct="1">
              <a:defRPr/>
            </a:pPr>
            <a:r>
              <a:rPr lang="en-US" altLang="en-US" sz="2800" dirty="0">
                <a:latin typeface="Tahoma" panose="020B0604030504040204" pitchFamily="34" charset="0"/>
                <a:ea typeface="Tahoma" panose="020B0604030504040204" pitchFamily="34" charset="0"/>
                <a:cs typeface="Tahoma" panose="020B0604030504040204" pitchFamily="34" charset="0"/>
              </a:rPr>
              <a:t>Serial Meeting: </a:t>
            </a:r>
          </a:p>
          <a:p>
            <a:pPr lvl="1"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Communications outside formal meeting, each of which involve less than a quorum,</a:t>
            </a:r>
            <a:br>
              <a:rPr lang="en-US" altLang="en-US" sz="2400" dirty="0">
                <a:latin typeface="Tahoma" panose="020B0604030504040204" pitchFamily="34" charset="0"/>
                <a:ea typeface="Tahoma" panose="020B0604030504040204" pitchFamily="34" charset="0"/>
                <a:cs typeface="Tahoma" panose="020B0604030504040204" pitchFamily="34" charset="0"/>
              </a:rPr>
            </a:br>
            <a:r>
              <a:rPr lang="en-US" altLang="en-US" sz="2400" dirty="0">
                <a:latin typeface="Tahoma" panose="020B0604030504040204" pitchFamily="34" charset="0"/>
                <a:ea typeface="Tahoma" panose="020B0604030504040204" pitchFamily="34" charset="0"/>
                <a:cs typeface="Tahoma" panose="020B0604030504040204" pitchFamily="34" charset="0"/>
              </a:rPr>
              <a:t>but collectively encompass a majority  </a:t>
            </a:r>
          </a:p>
          <a:p>
            <a:pPr eaLnBrk="1" hangingPunct="1">
              <a:defRPr/>
            </a:pPr>
            <a:r>
              <a:rPr lang="en-US" altLang="en-US" sz="2800" dirty="0">
                <a:latin typeface="Tahoma" panose="020B0604030504040204" pitchFamily="34" charset="0"/>
                <a:ea typeface="Tahoma" panose="020B0604030504040204" pitchFamily="34" charset="0"/>
                <a:cs typeface="Tahoma" panose="020B0604030504040204" pitchFamily="34" charset="0"/>
              </a:rPr>
              <a:t>Gov. Code section 54952.2 </a:t>
            </a:r>
          </a:p>
          <a:p>
            <a:pPr lvl="1"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“A majority of the CAC members …shall not, outside a meeting …use a series of communications </a:t>
            </a:r>
            <a:r>
              <a:rPr lang="en-US" altLang="en-US" sz="2400" b="1" dirty="0">
                <a:latin typeface="Tahoma" panose="020B0604030504040204" pitchFamily="34" charset="0"/>
                <a:ea typeface="Tahoma" panose="020B0604030504040204" pitchFamily="34" charset="0"/>
                <a:cs typeface="Tahoma" panose="020B0604030504040204" pitchFamily="34" charset="0"/>
              </a:rPr>
              <a:t>of any kind</a:t>
            </a:r>
            <a:r>
              <a:rPr lang="en-US" altLang="en-US" sz="2400" dirty="0">
                <a:latin typeface="Tahoma" panose="020B0604030504040204" pitchFamily="34" charset="0"/>
                <a:ea typeface="Tahoma" panose="020B0604030504040204" pitchFamily="34" charset="0"/>
                <a:cs typeface="Tahoma" panose="020B0604030504040204" pitchFamily="34" charset="0"/>
              </a:rPr>
              <a:t>, directly or through intermediaries, to discuss, deliberate, or take action on any item …that is within the subject matter jurisdiction of the legislative body.”</a:t>
            </a:r>
          </a:p>
          <a:p>
            <a:endParaRPr lang="en-US" dirty="0"/>
          </a:p>
        </p:txBody>
      </p:sp>
    </p:spTree>
    <p:extLst>
      <p:ext uri="{BB962C8B-B14F-4D97-AF65-F5344CB8AC3E}">
        <p14:creationId xmlns:p14="http://schemas.microsoft.com/office/powerpoint/2010/main" val="2677411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B0F005-71A5-5CF9-7950-DF077D1DD468}"/>
              </a:ext>
            </a:extLst>
          </p:cNvPr>
          <p:cNvSpPr>
            <a:spLocks noGrp="1"/>
          </p:cNvSpPr>
          <p:nvPr>
            <p:ph type="title"/>
          </p:nvPr>
        </p:nvSpPr>
        <p:spPr/>
        <p:txBody>
          <a:bodyPr/>
          <a:lstStyle/>
          <a:p>
            <a:r>
              <a:rPr lang="en-US" altLang="en-US" dirty="0">
                <a:latin typeface="Tahoma" pitchFamily="34" charset="0"/>
                <a:cs typeface="Tahoma" pitchFamily="34" charset="0"/>
              </a:rPr>
              <a:t>Serial Meetings Exceptions</a:t>
            </a:r>
            <a:endParaRPr lang="en-US" dirty="0"/>
          </a:p>
        </p:txBody>
      </p:sp>
      <p:sp>
        <p:nvSpPr>
          <p:cNvPr id="3" name="Slide Number Placeholder 2">
            <a:extLst>
              <a:ext uri="{FF2B5EF4-FFF2-40B4-BE49-F238E27FC236}">
                <a16:creationId xmlns:a16="http://schemas.microsoft.com/office/drawing/2014/main" id="{DFDA1B28-8405-011C-B970-C2B776CFE6A1}"/>
              </a:ext>
            </a:extLst>
          </p:cNvPr>
          <p:cNvSpPr>
            <a:spLocks noGrp="1"/>
          </p:cNvSpPr>
          <p:nvPr>
            <p:ph type="sldNum" sz="quarter" idx="12"/>
          </p:nvPr>
        </p:nvSpPr>
        <p:spPr/>
        <p:txBody>
          <a:bodyPr/>
          <a:lstStyle/>
          <a:p>
            <a:r>
              <a:rPr lang="en-US" dirty="0"/>
              <a:t> f3law.com | </a:t>
            </a:r>
            <a:fld id="{13400AC1-612A-4042-9DD2-75657F1E9181}" type="slidenum">
              <a:rPr lang="en-US" smtClean="0"/>
              <a:pPr/>
              <a:t>19</a:t>
            </a:fld>
            <a:endParaRPr lang="en-US" dirty="0"/>
          </a:p>
        </p:txBody>
      </p:sp>
      <p:sp>
        <p:nvSpPr>
          <p:cNvPr id="6" name="Content Placeholder 5">
            <a:extLst>
              <a:ext uri="{FF2B5EF4-FFF2-40B4-BE49-F238E27FC236}">
                <a16:creationId xmlns:a16="http://schemas.microsoft.com/office/drawing/2014/main" id="{B03A816F-DB12-D3CF-50E3-1B9AC081854E}"/>
              </a:ext>
            </a:extLst>
          </p:cNvPr>
          <p:cNvSpPr>
            <a:spLocks noGrp="1"/>
          </p:cNvSpPr>
          <p:nvPr>
            <p:ph sz="quarter" idx="16"/>
          </p:nvPr>
        </p:nvSpPr>
        <p:spPr/>
        <p:txBody>
          <a:bodyPr/>
          <a:lstStyle/>
          <a:p>
            <a:pPr>
              <a:buFont typeface="Wingdings" pitchFamily="2" charset="2"/>
              <a:buNone/>
            </a:pPr>
            <a:r>
              <a:rPr lang="en-US" altLang="en-US" sz="3200" dirty="0">
                <a:latin typeface="Tahoma" pitchFamily="34" charset="0"/>
                <a:cs typeface="Tahoma" pitchFamily="34" charset="0"/>
              </a:rPr>
              <a:t>Only exceptions:</a:t>
            </a:r>
          </a:p>
          <a:p>
            <a:r>
              <a:rPr lang="en-US" altLang="en-US" sz="2800" dirty="0">
                <a:latin typeface="Tahoma" pitchFamily="34" charset="0"/>
                <a:cs typeface="Tahoma" pitchFamily="34" charset="0"/>
              </a:rPr>
              <a:t>Members and/or officials may communicate outside of a public meeting in order to . . . </a:t>
            </a:r>
          </a:p>
          <a:p>
            <a:pPr lvl="1"/>
            <a:r>
              <a:rPr lang="en-US" altLang="en-US" sz="2800" dirty="0">
                <a:latin typeface="Tahoma" pitchFamily="34" charset="0"/>
                <a:cs typeface="Tahoma" pitchFamily="34" charset="0"/>
              </a:rPr>
              <a:t>Answer questions </a:t>
            </a:r>
          </a:p>
          <a:p>
            <a:pPr lvl="1"/>
            <a:r>
              <a:rPr lang="en-US" altLang="en-US" sz="2800" dirty="0">
                <a:latin typeface="Tahoma" pitchFamily="34" charset="0"/>
                <a:cs typeface="Tahoma" pitchFamily="34" charset="0"/>
              </a:rPr>
              <a:t>Provide information</a:t>
            </a:r>
          </a:p>
          <a:p>
            <a:endParaRPr lang="en-US" dirty="0"/>
          </a:p>
        </p:txBody>
      </p:sp>
    </p:spTree>
    <p:extLst>
      <p:ext uri="{BB962C8B-B14F-4D97-AF65-F5344CB8AC3E}">
        <p14:creationId xmlns:p14="http://schemas.microsoft.com/office/powerpoint/2010/main" val="383993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B6BDC0-8903-B5D8-1B31-7B95DA5299C8}"/>
              </a:ext>
            </a:extLst>
          </p:cNvPr>
          <p:cNvSpPr>
            <a:spLocks noGrp="1"/>
          </p:cNvSpPr>
          <p:nvPr>
            <p:ph type="sldNum" sz="quarter" idx="12"/>
          </p:nvPr>
        </p:nvSpPr>
        <p:spPr/>
        <p:txBody>
          <a:bodyPr/>
          <a:lstStyle/>
          <a:p>
            <a:r>
              <a:rPr lang="en-US" dirty="0"/>
              <a:t> f3law.com | </a:t>
            </a:r>
            <a:fld id="{13400AC1-612A-4042-9DD2-75657F1E9181}" type="slidenum">
              <a:rPr lang="en-US" smtClean="0"/>
              <a:pPr/>
              <a:t>2</a:t>
            </a:fld>
            <a:endParaRPr lang="en-US" dirty="0"/>
          </a:p>
        </p:txBody>
      </p:sp>
      <p:sp>
        <p:nvSpPr>
          <p:cNvPr id="4" name="Content Placeholder 3">
            <a:extLst>
              <a:ext uri="{FF2B5EF4-FFF2-40B4-BE49-F238E27FC236}">
                <a16:creationId xmlns:a16="http://schemas.microsoft.com/office/drawing/2014/main" id="{FAC22473-462C-5F40-DEB6-75C202100733}"/>
              </a:ext>
            </a:extLst>
          </p:cNvPr>
          <p:cNvSpPr>
            <a:spLocks noGrp="1"/>
          </p:cNvSpPr>
          <p:nvPr>
            <p:ph sz="quarter" idx="16"/>
          </p:nvPr>
        </p:nvSpPr>
        <p:spPr>
          <a:xfrm>
            <a:off x="4535906" y="350197"/>
            <a:ext cx="7088648" cy="5642042"/>
          </a:xfrm>
        </p:spPr>
        <p:txBody>
          <a:bodyPr/>
          <a:lstStyle/>
          <a:p>
            <a:pPr marL="0" indent="0">
              <a:buNone/>
            </a:pPr>
            <a:endParaRPr lang="en-US" sz="2800" dirty="0">
              <a:effectLst/>
              <a:latin typeface="Calibri" panose="020F0502020204030204" pitchFamily="34" charset="0"/>
              <a:ea typeface="Calibri" panose="020F0502020204030204" pitchFamily="34" charset="0"/>
            </a:endParaRPr>
          </a:p>
          <a:p>
            <a:pPr marL="0" indent="0">
              <a:buNone/>
            </a:pPr>
            <a:r>
              <a:rPr lang="en-US" sz="3600" b="1" dirty="0"/>
              <a:t>Agenda</a:t>
            </a:r>
          </a:p>
          <a:p>
            <a:pPr marL="514350" indent="-514350">
              <a:buFont typeface="+mj-lt"/>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Brief Overview of the Community Advisory Committee</a:t>
            </a:r>
          </a:p>
          <a:p>
            <a:pPr marL="514350" indent="-514350">
              <a:buFont typeface="+mj-lt"/>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Review of the Brown Act</a:t>
            </a:r>
          </a:p>
          <a:p>
            <a:pPr marL="514350" indent="-514350">
              <a:buFont typeface="+mj-lt"/>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Quick Quiz </a:t>
            </a:r>
          </a:p>
          <a:p>
            <a:pPr marL="514350" indent="-514350">
              <a:buFont typeface="+mj-lt"/>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Questions and Answers</a:t>
            </a:r>
          </a:p>
          <a:p>
            <a:pPr marL="514350" indent="-514350">
              <a:buFont typeface="+mj-lt"/>
              <a:buAutoNum type="arabicPeriod"/>
            </a:pPr>
            <a:endParaRPr lang="en-US" sz="2800" dirty="0">
              <a:latin typeface="Calibri" panose="020F0502020204030204" pitchFamily="34" charset="0"/>
              <a:ea typeface="Calibri" panose="020F0502020204030204" pitchFamily="34" charset="0"/>
            </a:endParaRPr>
          </a:p>
          <a:p>
            <a:pPr marL="0" indent="0">
              <a:buNone/>
            </a:pPr>
            <a:endParaRPr lang="en-US" sz="2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712038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D06C-76CF-7378-9FC6-0B672CC57B48}"/>
              </a:ext>
            </a:extLst>
          </p:cNvPr>
          <p:cNvSpPr>
            <a:spLocks noGrp="1"/>
          </p:cNvSpPr>
          <p:nvPr>
            <p:ph type="title"/>
          </p:nvPr>
        </p:nvSpPr>
        <p:spPr/>
        <p:txBody>
          <a:bodyPr/>
          <a:lstStyle/>
          <a:p>
            <a:r>
              <a:rPr lang="en-US" altLang="en-US" sz="4000" dirty="0"/>
              <a:t>Meetings Do </a:t>
            </a:r>
            <a:r>
              <a:rPr lang="en-US" altLang="en-US" sz="4000" u="sng" dirty="0"/>
              <a:t>Not</a:t>
            </a:r>
            <a:r>
              <a:rPr lang="en-US" altLang="en-US" sz="4000" dirty="0"/>
              <a:t> Include…</a:t>
            </a:r>
            <a:endParaRPr lang="en-US" dirty="0"/>
          </a:p>
        </p:txBody>
      </p:sp>
      <p:sp>
        <p:nvSpPr>
          <p:cNvPr id="3" name="Slide Number Placeholder 2">
            <a:extLst>
              <a:ext uri="{FF2B5EF4-FFF2-40B4-BE49-F238E27FC236}">
                <a16:creationId xmlns:a16="http://schemas.microsoft.com/office/drawing/2014/main" id="{6FF02948-BE1E-1098-840D-17DC76A7A2CD}"/>
              </a:ext>
            </a:extLst>
          </p:cNvPr>
          <p:cNvSpPr>
            <a:spLocks noGrp="1"/>
          </p:cNvSpPr>
          <p:nvPr>
            <p:ph type="sldNum" sz="quarter" idx="12"/>
          </p:nvPr>
        </p:nvSpPr>
        <p:spPr/>
        <p:txBody>
          <a:bodyPr/>
          <a:lstStyle/>
          <a:p>
            <a:r>
              <a:rPr lang="en-US" dirty="0"/>
              <a:t> f3law.com | </a:t>
            </a:r>
            <a:fld id="{13400AC1-612A-4042-9DD2-75657F1E9181}" type="slidenum">
              <a:rPr lang="en-US" smtClean="0"/>
              <a:pPr/>
              <a:t>20</a:t>
            </a:fld>
            <a:endParaRPr lang="en-US" dirty="0"/>
          </a:p>
        </p:txBody>
      </p:sp>
      <p:sp>
        <p:nvSpPr>
          <p:cNvPr id="4" name="Content Placeholder 3">
            <a:extLst>
              <a:ext uri="{FF2B5EF4-FFF2-40B4-BE49-F238E27FC236}">
                <a16:creationId xmlns:a16="http://schemas.microsoft.com/office/drawing/2014/main" id="{EA711509-C089-0C75-79FC-ACAF2DD0EA12}"/>
              </a:ext>
            </a:extLst>
          </p:cNvPr>
          <p:cNvSpPr>
            <a:spLocks noGrp="1"/>
          </p:cNvSpPr>
          <p:nvPr>
            <p:ph sz="quarter" idx="16"/>
          </p:nvPr>
        </p:nvSpPr>
        <p:spPr/>
        <p:txBody>
          <a:bodyPr/>
          <a:lstStyle/>
          <a:p>
            <a:pPr marL="457200" indent="-457200" eaLnBrk="1" hangingPunct="1">
              <a:buClr>
                <a:schemeClr val="accent1"/>
              </a:buClr>
              <a:buFont typeface="Wingdings" panose="05000000000000000000" pitchFamily="2" charset="2"/>
              <a:buChar char="§"/>
              <a:defRPr/>
            </a:pPr>
            <a:r>
              <a:rPr lang="en-US" altLang="en-US" sz="3200" dirty="0">
                <a:latin typeface="Tahoma" panose="020B0604030504040204" pitchFamily="34" charset="0"/>
                <a:ea typeface="Tahoma" panose="020B0604030504040204" pitchFamily="34" charset="0"/>
                <a:cs typeface="Tahoma" panose="020B0604030504040204" pitchFamily="34" charset="0"/>
              </a:rPr>
              <a:t>Individual contact</a:t>
            </a:r>
          </a:p>
          <a:p>
            <a:pPr marL="457200" indent="-457200" eaLnBrk="1" hangingPunct="1">
              <a:buClr>
                <a:schemeClr val="accent1"/>
              </a:buClr>
              <a:buFont typeface="Wingdings" panose="05000000000000000000" pitchFamily="2" charset="2"/>
              <a:buChar char="§"/>
              <a:defRPr/>
            </a:pPr>
            <a:r>
              <a:rPr lang="en-US" altLang="en-US" sz="3200" dirty="0">
                <a:latin typeface="Tahoma" panose="020B0604030504040204" pitchFamily="34" charset="0"/>
                <a:ea typeface="Tahoma" panose="020B0604030504040204" pitchFamily="34" charset="0"/>
                <a:cs typeface="Tahoma" panose="020B0604030504040204" pitchFamily="34" charset="0"/>
              </a:rPr>
              <a:t>Public conferences</a:t>
            </a:r>
          </a:p>
          <a:p>
            <a:pPr marL="457200" indent="-457200" eaLnBrk="1" hangingPunct="1">
              <a:buClr>
                <a:schemeClr val="accent1"/>
              </a:buClr>
              <a:buFont typeface="Wingdings" panose="05000000000000000000" pitchFamily="2" charset="2"/>
              <a:buChar char="§"/>
              <a:defRPr/>
            </a:pPr>
            <a:r>
              <a:rPr lang="en-US" altLang="en-US" sz="3200" dirty="0">
                <a:latin typeface="Tahoma" panose="020B0604030504040204" pitchFamily="34" charset="0"/>
                <a:ea typeface="Tahoma" panose="020B0604030504040204" pitchFamily="34" charset="0"/>
                <a:cs typeface="Tahoma" panose="020B0604030504040204" pitchFamily="34" charset="0"/>
              </a:rPr>
              <a:t>Other local agency meetings </a:t>
            </a:r>
          </a:p>
          <a:p>
            <a:pPr marL="457200" indent="-457200" eaLnBrk="1" hangingPunct="1">
              <a:buClr>
                <a:schemeClr val="accent1"/>
              </a:buClr>
              <a:buFont typeface="Wingdings" panose="05000000000000000000" pitchFamily="2" charset="2"/>
              <a:buChar char="§"/>
              <a:defRPr/>
            </a:pPr>
            <a:r>
              <a:rPr lang="en-US" altLang="en-US" sz="3200" dirty="0">
                <a:latin typeface="Tahoma" panose="020B0604030504040204" pitchFamily="34" charset="0"/>
                <a:ea typeface="Tahoma" panose="020B0604030504040204" pitchFamily="34" charset="0"/>
                <a:cs typeface="Tahoma" panose="020B0604030504040204" pitchFamily="34" charset="0"/>
              </a:rPr>
              <a:t>Community meetings</a:t>
            </a:r>
          </a:p>
          <a:p>
            <a:pPr marL="457200" indent="-457200" eaLnBrk="1" hangingPunct="1">
              <a:buClr>
                <a:schemeClr val="accent1"/>
              </a:buClr>
              <a:buFont typeface="Wingdings" panose="05000000000000000000" pitchFamily="2" charset="2"/>
              <a:buChar char="§"/>
              <a:defRPr/>
            </a:pPr>
            <a:r>
              <a:rPr lang="en-US" altLang="en-US" sz="3200" dirty="0">
                <a:latin typeface="Tahoma" panose="020B0604030504040204" pitchFamily="34" charset="0"/>
                <a:ea typeface="Tahoma" panose="020B0604030504040204" pitchFamily="34" charset="0"/>
                <a:cs typeface="Tahoma" panose="020B0604030504040204" pitchFamily="34" charset="0"/>
              </a:rPr>
              <a:t>Social gatherings</a:t>
            </a:r>
          </a:p>
          <a:p>
            <a:endParaRPr lang="en-US" dirty="0"/>
          </a:p>
        </p:txBody>
      </p:sp>
    </p:spTree>
    <p:extLst>
      <p:ext uri="{BB962C8B-B14F-4D97-AF65-F5344CB8AC3E}">
        <p14:creationId xmlns:p14="http://schemas.microsoft.com/office/powerpoint/2010/main" val="166927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A9788-E433-8DED-646C-071C79F110AE}"/>
              </a:ext>
            </a:extLst>
          </p:cNvPr>
          <p:cNvSpPr>
            <a:spLocks noGrp="1"/>
          </p:cNvSpPr>
          <p:nvPr>
            <p:ph type="title"/>
          </p:nvPr>
        </p:nvSpPr>
        <p:spPr/>
        <p:txBody>
          <a:bodyPr/>
          <a:lstStyle/>
          <a:p>
            <a:r>
              <a:rPr lang="en-US" altLang="en-US" sz="4000" dirty="0">
                <a:latin typeface="Tahoma" panose="020B0604030504040204" pitchFamily="34" charset="0"/>
                <a:ea typeface="Tahoma" panose="020B0604030504040204" pitchFamily="34" charset="0"/>
                <a:cs typeface="Tahoma" panose="020B0604030504040204" pitchFamily="34" charset="0"/>
              </a:rPr>
              <a:t>General</a:t>
            </a:r>
            <a:r>
              <a:rPr lang="en-US" altLang="en-US" sz="4000" dirty="0"/>
              <a:t> Constraints</a:t>
            </a:r>
            <a:endParaRPr lang="en-US" dirty="0"/>
          </a:p>
        </p:txBody>
      </p:sp>
      <p:sp>
        <p:nvSpPr>
          <p:cNvPr id="5" name="Content Placeholder 4">
            <a:extLst>
              <a:ext uri="{FF2B5EF4-FFF2-40B4-BE49-F238E27FC236}">
                <a16:creationId xmlns:a16="http://schemas.microsoft.com/office/drawing/2014/main" id="{F7FC1EDE-FEC7-39DB-D1C6-F31138CDCFCF}"/>
              </a:ext>
            </a:extLst>
          </p:cNvPr>
          <p:cNvSpPr>
            <a:spLocks noGrp="1"/>
          </p:cNvSpPr>
          <p:nvPr>
            <p:ph sz="quarter" idx="13"/>
          </p:nvPr>
        </p:nvSpPr>
        <p:spPr/>
        <p:txBody>
          <a:bodyPr/>
          <a:lstStyle/>
          <a:p>
            <a:endParaRPr lang="en-US" altLang="en-US" sz="2800" dirty="0"/>
          </a:p>
          <a:p>
            <a:endParaRPr lang="en-US" altLang="en-US" sz="2800" dirty="0"/>
          </a:p>
          <a:p>
            <a:pPr>
              <a:buClr>
                <a:srgbClr val="92D050"/>
              </a:buClr>
              <a:buFont typeface="Wingdings" panose="05000000000000000000" pitchFamily="2" charset="2"/>
              <a:buChar char="v"/>
            </a:pPr>
            <a:r>
              <a:rPr lang="en-US" altLang="en-US" sz="2800" dirty="0">
                <a:latin typeface="Tahoma" panose="020B0604030504040204" pitchFamily="34" charset="0"/>
                <a:ea typeface="Tahoma" panose="020B0604030504040204" pitchFamily="34" charset="0"/>
                <a:cs typeface="Tahoma" panose="020B0604030504040204" pitchFamily="34" charset="0"/>
              </a:rPr>
              <a:t>Majority of the CAC cannot discuss CAC business among themselves at “non-meetings”</a:t>
            </a:r>
          </a:p>
          <a:p>
            <a:endParaRPr lang="en-US" dirty="0"/>
          </a:p>
        </p:txBody>
      </p:sp>
      <p:sp>
        <p:nvSpPr>
          <p:cNvPr id="3" name="Slide Number Placeholder 2">
            <a:extLst>
              <a:ext uri="{FF2B5EF4-FFF2-40B4-BE49-F238E27FC236}">
                <a16:creationId xmlns:a16="http://schemas.microsoft.com/office/drawing/2014/main" id="{565C2238-FA83-7D0A-7931-49BB36E4EB6B}"/>
              </a:ext>
            </a:extLst>
          </p:cNvPr>
          <p:cNvSpPr>
            <a:spLocks noGrp="1"/>
          </p:cNvSpPr>
          <p:nvPr>
            <p:ph type="sldNum" sz="quarter" idx="4294967295"/>
          </p:nvPr>
        </p:nvSpPr>
        <p:spPr>
          <a:xfrm>
            <a:off x="9448800" y="6356350"/>
            <a:ext cx="2743200" cy="365125"/>
          </a:xfrm>
          <a:prstGeom prst="rect">
            <a:avLst/>
          </a:prstGeom>
        </p:spPr>
        <p:txBody>
          <a:bodyPr/>
          <a:lstStyle/>
          <a:p>
            <a:r>
              <a:rPr lang="en-US" dirty="0"/>
              <a:t> f3law.com | </a:t>
            </a:r>
            <a:fld id="{13400AC1-612A-4042-9DD2-75657F1E9181}" type="slidenum">
              <a:rPr lang="en-US" smtClean="0"/>
              <a:pPr/>
              <a:t>21</a:t>
            </a:fld>
            <a:endParaRPr lang="en-US" dirty="0"/>
          </a:p>
        </p:txBody>
      </p:sp>
    </p:spTree>
    <p:extLst>
      <p:ext uri="{BB962C8B-B14F-4D97-AF65-F5344CB8AC3E}">
        <p14:creationId xmlns:p14="http://schemas.microsoft.com/office/powerpoint/2010/main" val="3888928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B13FE5-6D9F-8E22-88AD-2F256E604C49}"/>
              </a:ext>
            </a:extLst>
          </p:cNvPr>
          <p:cNvSpPr/>
          <p:nvPr/>
        </p:nvSpPr>
        <p:spPr>
          <a:xfrm>
            <a:off x="1" y="0"/>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en-US" sz="4800" b="1" dirty="0">
                <a:latin typeface="Tahoma" panose="020B0604030504040204" pitchFamily="34" charset="0"/>
                <a:ea typeface="Tahoma" panose="020B0604030504040204" pitchFamily="34" charset="0"/>
                <a:cs typeface="Tahoma" panose="020B0604030504040204" pitchFamily="34" charset="0"/>
              </a:rPr>
              <a:t>2.  The Meeting Agenda</a:t>
            </a:r>
            <a:endParaRPr lang="en-US" sz="4800" b="1" dirty="0">
              <a:solidFill>
                <a:srgbClr val="5BC2E7"/>
              </a:solidFill>
              <a:latin typeface="Tahoma" panose="020B0604030504040204" pitchFamily="34" charset="0"/>
              <a:ea typeface="Tahoma" panose="020B0604030504040204" pitchFamily="34" charset="0"/>
              <a:cs typeface="Tahoma" panose="020B0604030504040204" pitchFamily="34" charset="0"/>
            </a:endParaRPr>
          </a:p>
        </p:txBody>
      </p:sp>
      <p:grpSp>
        <p:nvGrpSpPr>
          <p:cNvPr id="5" name="Group 4">
            <a:extLst>
              <a:ext uri="{FF2B5EF4-FFF2-40B4-BE49-F238E27FC236}">
                <a16:creationId xmlns:a16="http://schemas.microsoft.com/office/drawing/2014/main" id="{6732CB0F-B547-158C-828E-F630BD0B269C}"/>
              </a:ext>
            </a:extLst>
          </p:cNvPr>
          <p:cNvGrpSpPr/>
          <p:nvPr/>
        </p:nvGrpSpPr>
        <p:grpSpPr>
          <a:xfrm>
            <a:off x="1038687" y="2751555"/>
            <a:ext cx="10585277" cy="1325563"/>
            <a:chOff x="1038687" y="2751555"/>
            <a:chExt cx="10585277" cy="1325563"/>
          </a:xfrm>
        </p:grpSpPr>
        <p:sp>
          <p:nvSpPr>
            <p:cNvPr id="3" name="Title 1">
              <a:extLst>
                <a:ext uri="{FF2B5EF4-FFF2-40B4-BE49-F238E27FC236}">
                  <a16:creationId xmlns:a16="http://schemas.microsoft.com/office/drawing/2014/main" id="{E1922F4C-77B2-BB51-2794-74A277AE671D}"/>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6A037041-5B34-EFBF-8AB1-E732A52ECB3C}"/>
                </a:ext>
              </a:extLst>
            </p:cNvPr>
            <p:cNvPicPr>
              <a:picLocks noChangeAspect="1"/>
            </p:cNvPicPr>
            <p:nvPr/>
          </p:nvPicPr>
          <p:blipFill rotWithShape="1">
            <a:blip r:embed="rId2"/>
            <a:srcRect l="10123" t="32233" r="69130" b="33449"/>
            <a:stretch/>
          </p:blipFill>
          <p:spPr>
            <a:xfrm>
              <a:off x="1038687" y="2778711"/>
              <a:ext cx="1136223" cy="1154097"/>
            </a:xfrm>
            <a:prstGeom prst="rect">
              <a:avLst/>
            </a:prstGeom>
          </p:spPr>
        </p:pic>
      </p:grpSp>
      <p:pic>
        <p:nvPicPr>
          <p:cNvPr id="6" name="Picture Placeholder 2" descr="C:\Users\jnorlin\AppData\Local\Microsoft\Windows\Temporary Internet Files\Content.IE5\FFCQSE5F\MC900217206[1].wmf">
            <a:extLst>
              <a:ext uri="{FF2B5EF4-FFF2-40B4-BE49-F238E27FC236}">
                <a16:creationId xmlns:a16="http://schemas.microsoft.com/office/drawing/2014/main" id="{2A5B2FB3-2F1A-B56D-D744-1BA70897B83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62" r="23702"/>
          <a:stretch/>
        </p:blipFill>
        <p:spPr bwMode="auto">
          <a:xfrm>
            <a:off x="9029270" y="3932808"/>
            <a:ext cx="2297833" cy="270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5037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AE1440-7EDF-4375-6C47-843210678D3D}"/>
              </a:ext>
            </a:extLst>
          </p:cNvPr>
          <p:cNvSpPr>
            <a:spLocks noGrp="1"/>
          </p:cNvSpPr>
          <p:nvPr>
            <p:ph type="title"/>
          </p:nvPr>
        </p:nvSpPr>
        <p:spPr>
          <a:xfrm>
            <a:off x="545899" y="402336"/>
            <a:ext cx="11040511" cy="1085409"/>
          </a:xfrm>
        </p:spPr>
        <p:txBody>
          <a:bodyPr/>
          <a:lstStyle/>
          <a:p>
            <a:pPr algn="ctr"/>
            <a:r>
              <a:rPr lang="en-US" altLang="en-US" sz="4000" dirty="0"/>
              <a:t>Agendas						Agenda 								    Description</a:t>
            </a:r>
            <a:endParaRPr lang="en-US" dirty="0"/>
          </a:p>
        </p:txBody>
      </p:sp>
      <p:sp>
        <p:nvSpPr>
          <p:cNvPr id="2" name="Slide Number Placeholder 1">
            <a:extLst>
              <a:ext uri="{FF2B5EF4-FFF2-40B4-BE49-F238E27FC236}">
                <a16:creationId xmlns:a16="http://schemas.microsoft.com/office/drawing/2014/main" id="{C40393BC-64A1-AC32-9E62-979C40DADCDE}"/>
              </a:ext>
            </a:extLst>
          </p:cNvPr>
          <p:cNvSpPr>
            <a:spLocks noGrp="1"/>
          </p:cNvSpPr>
          <p:nvPr>
            <p:ph type="sldNum" sz="quarter" idx="12"/>
          </p:nvPr>
        </p:nvSpPr>
        <p:spPr/>
        <p:txBody>
          <a:bodyPr/>
          <a:lstStyle/>
          <a:p>
            <a:r>
              <a:rPr lang="en-US" dirty="0"/>
              <a:t> f3law.com | </a:t>
            </a:r>
            <a:fld id="{13400AC1-612A-4042-9DD2-75657F1E9181}" type="slidenum">
              <a:rPr lang="en-US" smtClean="0"/>
              <a:pPr/>
              <a:t>23</a:t>
            </a:fld>
            <a:endParaRPr lang="en-US" dirty="0"/>
          </a:p>
        </p:txBody>
      </p:sp>
      <p:sp>
        <p:nvSpPr>
          <p:cNvPr id="4" name="Content Placeholder 3">
            <a:extLst>
              <a:ext uri="{FF2B5EF4-FFF2-40B4-BE49-F238E27FC236}">
                <a16:creationId xmlns:a16="http://schemas.microsoft.com/office/drawing/2014/main" id="{563E46D8-5646-49B0-B429-351143778EB2}"/>
              </a:ext>
            </a:extLst>
          </p:cNvPr>
          <p:cNvSpPr>
            <a:spLocks noGrp="1"/>
          </p:cNvSpPr>
          <p:nvPr>
            <p:ph sz="quarter" idx="16"/>
          </p:nvPr>
        </p:nvSpPr>
        <p:spPr>
          <a:xfrm>
            <a:off x="546101" y="2013626"/>
            <a:ext cx="5229058" cy="3816844"/>
          </a:xfrm>
        </p:spPr>
        <p:txBody>
          <a:bodyPr/>
          <a:lstStyle/>
          <a:p>
            <a:pPr eaLnBrk="1" hangingPunct="1">
              <a:lnSpc>
                <a:spcPct val="90000"/>
              </a:lnSpc>
              <a:defRPr/>
            </a:pPr>
            <a:r>
              <a:rPr lang="en-US" altLang="en-US" sz="2800" dirty="0">
                <a:latin typeface="Tahoma" panose="020B0604030504040204" pitchFamily="34" charset="0"/>
                <a:ea typeface="Tahoma" panose="020B0604030504040204" pitchFamily="34" charset="0"/>
                <a:cs typeface="Tahoma" panose="020B0604030504040204" pitchFamily="34" charset="0"/>
              </a:rPr>
              <a:t>Agenda must be posted</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At least 72 hours prior </a:t>
            </a:r>
            <a:br>
              <a:rPr lang="en-US" altLang="en-US" sz="2400" dirty="0">
                <a:latin typeface="Tahoma" panose="020B0604030504040204" pitchFamily="34" charset="0"/>
                <a:ea typeface="Tahoma" panose="020B0604030504040204" pitchFamily="34" charset="0"/>
                <a:cs typeface="Tahoma" panose="020B0604030504040204" pitchFamily="34" charset="0"/>
              </a:rPr>
            </a:br>
            <a:r>
              <a:rPr lang="en-US" altLang="en-US" sz="2400" dirty="0">
                <a:latin typeface="Tahoma" panose="020B0604030504040204" pitchFamily="34" charset="0"/>
                <a:ea typeface="Tahoma" panose="020B0604030504040204" pitchFamily="34" charset="0"/>
                <a:cs typeface="Tahoma" panose="020B0604030504040204" pitchFamily="34" charset="0"/>
              </a:rPr>
              <a:t>to holding a council meeting.</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At a location freely accessible to the public</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Agenda must also be posted on a school district’s Internet Website  </a:t>
            </a:r>
          </a:p>
          <a:p>
            <a:pPr marL="0" indent="0">
              <a:buNone/>
            </a:pPr>
            <a:endParaRPr lang="en-US" dirty="0"/>
          </a:p>
        </p:txBody>
      </p:sp>
      <p:sp>
        <p:nvSpPr>
          <p:cNvPr id="5" name="Content Placeholder 4">
            <a:extLst>
              <a:ext uri="{FF2B5EF4-FFF2-40B4-BE49-F238E27FC236}">
                <a16:creationId xmlns:a16="http://schemas.microsoft.com/office/drawing/2014/main" id="{8E380374-A543-F902-1271-1DFD891AF2C3}"/>
              </a:ext>
            </a:extLst>
          </p:cNvPr>
          <p:cNvSpPr>
            <a:spLocks noGrp="1"/>
          </p:cNvSpPr>
          <p:nvPr>
            <p:ph sz="quarter" idx="17"/>
          </p:nvPr>
        </p:nvSpPr>
        <p:spPr>
          <a:xfrm>
            <a:off x="6384062" y="1487745"/>
            <a:ext cx="5229058" cy="4342725"/>
          </a:xfrm>
        </p:spPr>
        <p:txBody>
          <a:bodyPr/>
          <a:lstStyle/>
          <a:p>
            <a:pPr eaLnBrk="1" hangingPunct="1">
              <a:defRPr/>
            </a:pPr>
            <a:endParaRPr lang="en-US" altLang="en-US" dirty="0"/>
          </a:p>
          <a:p>
            <a:pPr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The agenda must contain a brief general description of each item of business to be transacted or discussed at the meeting</a:t>
            </a:r>
          </a:p>
          <a:p>
            <a:pPr lvl="1"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 Generally, not to exceed 20 words</a:t>
            </a:r>
          </a:p>
          <a:p>
            <a:endParaRPr lang="en-US" dirty="0"/>
          </a:p>
        </p:txBody>
      </p:sp>
    </p:spTree>
    <p:extLst>
      <p:ext uri="{BB962C8B-B14F-4D97-AF65-F5344CB8AC3E}">
        <p14:creationId xmlns:p14="http://schemas.microsoft.com/office/powerpoint/2010/main" val="2517014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AE1440-7EDF-4375-6C47-843210678D3D}"/>
              </a:ext>
            </a:extLst>
          </p:cNvPr>
          <p:cNvSpPr>
            <a:spLocks noGrp="1"/>
          </p:cNvSpPr>
          <p:nvPr>
            <p:ph type="title"/>
          </p:nvPr>
        </p:nvSpPr>
        <p:spPr>
          <a:xfrm>
            <a:off x="545899" y="402337"/>
            <a:ext cx="11040511" cy="1270820"/>
          </a:xfrm>
        </p:spPr>
        <p:txBody>
          <a:bodyPr numCol="2"/>
          <a:lstStyle/>
          <a:p>
            <a:r>
              <a:rPr lang="en-US" altLang="en-US" sz="3600" kern="0" dirty="0">
                <a:latin typeface="Tahoma" panose="020B0604030504040204" pitchFamily="34" charset="0"/>
                <a:ea typeface="Tahoma" panose="020B0604030504040204" pitchFamily="34" charset="0"/>
                <a:cs typeface="Tahoma" panose="020B0604030504040204" pitchFamily="34" charset="0"/>
              </a:rPr>
              <a:t>Action and Discussion of Items</a:t>
            </a:r>
            <a:r>
              <a:rPr lang="en-US" altLang="en-US" sz="4000" dirty="0"/>
              <a:t>						</a:t>
            </a:r>
            <a:r>
              <a:rPr lang="en-US" altLang="en-US" sz="4000" dirty="0">
                <a:latin typeface="Tahoma" panose="020B0604030504040204" pitchFamily="34" charset="0"/>
                <a:ea typeface="Tahoma" panose="020B0604030504040204" pitchFamily="34" charset="0"/>
                <a:cs typeface="Tahoma" panose="020B0604030504040204" pitchFamily="34" charset="0"/>
              </a:rPr>
              <a:t>Placement</a:t>
            </a:r>
            <a:r>
              <a:rPr lang="en-US" altLang="en-US" sz="4000" dirty="0"/>
              <a:t> of 	    Items on Agenda</a:t>
            </a:r>
            <a:endParaRPr lang="en-US" dirty="0"/>
          </a:p>
        </p:txBody>
      </p:sp>
      <p:sp>
        <p:nvSpPr>
          <p:cNvPr id="2" name="Slide Number Placeholder 1">
            <a:extLst>
              <a:ext uri="{FF2B5EF4-FFF2-40B4-BE49-F238E27FC236}">
                <a16:creationId xmlns:a16="http://schemas.microsoft.com/office/drawing/2014/main" id="{C40393BC-64A1-AC32-9E62-979C40DADCDE}"/>
              </a:ext>
            </a:extLst>
          </p:cNvPr>
          <p:cNvSpPr>
            <a:spLocks noGrp="1"/>
          </p:cNvSpPr>
          <p:nvPr>
            <p:ph type="sldNum" sz="quarter" idx="12"/>
          </p:nvPr>
        </p:nvSpPr>
        <p:spPr/>
        <p:txBody>
          <a:bodyPr/>
          <a:lstStyle/>
          <a:p>
            <a:r>
              <a:rPr lang="en-US" dirty="0"/>
              <a:t> f3law.com | </a:t>
            </a:r>
            <a:fld id="{13400AC1-612A-4042-9DD2-75657F1E9181}" type="slidenum">
              <a:rPr lang="en-US" smtClean="0"/>
              <a:pPr/>
              <a:t>24</a:t>
            </a:fld>
            <a:endParaRPr lang="en-US" dirty="0"/>
          </a:p>
        </p:txBody>
      </p:sp>
      <p:sp>
        <p:nvSpPr>
          <p:cNvPr id="4" name="Content Placeholder 3">
            <a:extLst>
              <a:ext uri="{FF2B5EF4-FFF2-40B4-BE49-F238E27FC236}">
                <a16:creationId xmlns:a16="http://schemas.microsoft.com/office/drawing/2014/main" id="{563E46D8-5646-49B0-B429-351143778EB2}"/>
              </a:ext>
            </a:extLst>
          </p:cNvPr>
          <p:cNvSpPr>
            <a:spLocks noGrp="1"/>
          </p:cNvSpPr>
          <p:nvPr>
            <p:ph sz="quarter" idx="16"/>
          </p:nvPr>
        </p:nvSpPr>
        <p:spPr>
          <a:xfrm>
            <a:off x="546101" y="1867711"/>
            <a:ext cx="5229058" cy="3962759"/>
          </a:xfrm>
        </p:spPr>
        <p:txBody>
          <a:bodyPr/>
          <a:lstStyle/>
          <a:p>
            <a:pPr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The CAC may not discuss or take action on an item not appearing on the agenda except:</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To respond to statements made or questions posed by the public during the public comment section – Be careful</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To ask questions of staff or the public for clarification (cont’d)  . . . </a:t>
            </a:r>
          </a:p>
          <a:p>
            <a:pPr marL="0" indent="0">
              <a:buNone/>
            </a:pPr>
            <a:endParaRPr lang="en-US" dirty="0"/>
          </a:p>
        </p:txBody>
      </p:sp>
      <p:sp>
        <p:nvSpPr>
          <p:cNvPr id="5" name="Content Placeholder 4">
            <a:extLst>
              <a:ext uri="{FF2B5EF4-FFF2-40B4-BE49-F238E27FC236}">
                <a16:creationId xmlns:a16="http://schemas.microsoft.com/office/drawing/2014/main" id="{8E380374-A543-F902-1271-1DFD891AF2C3}"/>
              </a:ext>
            </a:extLst>
          </p:cNvPr>
          <p:cNvSpPr>
            <a:spLocks noGrp="1"/>
          </p:cNvSpPr>
          <p:nvPr>
            <p:ph sz="quarter" idx="17"/>
          </p:nvPr>
        </p:nvSpPr>
        <p:spPr>
          <a:xfrm>
            <a:off x="6384062" y="1945532"/>
            <a:ext cx="5229058" cy="3884938"/>
          </a:xfrm>
        </p:spPr>
        <p:txBody>
          <a:bodyPr/>
          <a:lstStyle/>
          <a:p>
            <a:pPr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Members of the public, including CAC members, may ask to have a specific matter placed on a future agenda</a:t>
            </a:r>
          </a:p>
          <a:p>
            <a:pPr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General process</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Reviewed by CAC Chairperson</a:t>
            </a:r>
          </a:p>
          <a:p>
            <a:pPr lvl="1"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Decide if within subject matter of council</a:t>
            </a:r>
          </a:p>
          <a:p>
            <a:pPr eaLnBrk="1" hangingPunct="1">
              <a:lnSpc>
                <a:spcPct val="90000"/>
              </a:lnSpc>
              <a:defRPr/>
            </a:pPr>
            <a:r>
              <a:rPr lang="en-US" altLang="en-US" sz="2400" dirty="0">
                <a:latin typeface="Tahoma" panose="020B0604030504040204" pitchFamily="34" charset="0"/>
                <a:ea typeface="Tahoma" panose="020B0604030504040204" pitchFamily="34" charset="0"/>
                <a:cs typeface="Tahoma" panose="020B0604030504040204" pitchFamily="34" charset="0"/>
              </a:rPr>
              <a:t>No right to demand that requested item be “action item”</a:t>
            </a:r>
          </a:p>
          <a:p>
            <a:endParaRPr lang="en-US" dirty="0"/>
          </a:p>
        </p:txBody>
      </p:sp>
    </p:spTree>
    <p:extLst>
      <p:ext uri="{BB962C8B-B14F-4D97-AF65-F5344CB8AC3E}">
        <p14:creationId xmlns:p14="http://schemas.microsoft.com/office/powerpoint/2010/main" val="405691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3E4FE2-EE9E-C247-3C61-CECE53063752}"/>
              </a:ext>
            </a:extLst>
          </p:cNvPr>
          <p:cNvSpPr>
            <a:spLocks noGrp="1"/>
          </p:cNvSpPr>
          <p:nvPr>
            <p:ph type="title"/>
          </p:nvPr>
        </p:nvSpPr>
        <p:spPr/>
        <p:txBody>
          <a:bodyPr/>
          <a:lstStyle/>
          <a:p>
            <a:r>
              <a:rPr lang="en-US" altLang="en-US" dirty="0"/>
              <a:t>Public Participation and Comment</a:t>
            </a:r>
            <a:endParaRPr lang="en-US" dirty="0"/>
          </a:p>
        </p:txBody>
      </p:sp>
      <p:sp>
        <p:nvSpPr>
          <p:cNvPr id="2" name="Slide Number Placeholder 1">
            <a:extLst>
              <a:ext uri="{FF2B5EF4-FFF2-40B4-BE49-F238E27FC236}">
                <a16:creationId xmlns:a16="http://schemas.microsoft.com/office/drawing/2014/main" id="{A406D185-CD94-4F63-0BD9-2CB17059406E}"/>
              </a:ext>
            </a:extLst>
          </p:cNvPr>
          <p:cNvSpPr>
            <a:spLocks noGrp="1"/>
          </p:cNvSpPr>
          <p:nvPr>
            <p:ph type="sldNum" sz="quarter" idx="12"/>
          </p:nvPr>
        </p:nvSpPr>
        <p:spPr/>
        <p:txBody>
          <a:bodyPr/>
          <a:lstStyle/>
          <a:p>
            <a:r>
              <a:rPr lang="en-US" dirty="0"/>
              <a:t> f3law.com | </a:t>
            </a:r>
            <a:fld id="{13400AC1-612A-4042-9DD2-75657F1E9181}" type="slidenum">
              <a:rPr lang="en-US" smtClean="0"/>
              <a:pPr/>
              <a:t>25</a:t>
            </a:fld>
            <a:endParaRPr lang="en-US" dirty="0"/>
          </a:p>
        </p:txBody>
      </p:sp>
      <p:sp>
        <p:nvSpPr>
          <p:cNvPr id="4" name="Content Placeholder 3">
            <a:extLst>
              <a:ext uri="{FF2B5EF4-FFF2-40B4-BE49-F238E27FC236}">
                <a16:creationId xmlns:a16="http://schemas.microsoft.com/office/drawing/2014/main" id="{1F50CA9D-DBF1-889A-34B8-D39D24F759D7}"/>
              </a:ext>
            </a:extLst>
          </p:cNvPr>
          <p:cNvSpPr>
            <a:spLocks noGrp="1"/>
          </p:cNvSpPr>
          <p:nvPr>
            <p:ph sz="quarter" idx="16"/>
          </p:nvPr>
        </p:nvSpPr>
        <p:spPr>
          <a:xfrm>
            <a:off x="546100" y="1575881"/>
            <a:ext cx="11041063" cy="4254589"/>
          </a:xfrm>
        </p:spPr>
        <p:txBody>
          <a:bodyPr/>
          <a:lstStyle/>
          <a:p>
            <a:pPr marL="457200" indent="-457200" eaLnBrk="1" hangingPunct="1">
              <a:buClr>
                <a:schemeClr val="accent1"/>
              </a:buClr>
              <a:buFont typeface="Wingdings" panose="05000000000000000000" pitchFamily="2" charset="2"/>
              <a:buChar char="q"/>
              <a:defRPr/>
            </a:pPr>
            <a:r>
              <a:rPr lang="en-US" altLang="en-US" sz="2400" u="sng" dirty="0">
                <a:latin typeface="Tahoma" panose="020B0604030504040204" pitchFamily="34" charset="0"/>
                <a:ea typeface="Tahoma" panose="020B0604030504040204" pitchFamily="34" charset="0"/>
                <a:cs typeface="Tahoma" panose="020B0604030504040204" pitchFamily="34" charset="0"/>
              </a:rPr>
              <a:t>Regular meeting</a:t>
            </a:r>
            <a:r>
              <a:rPr lang="en-US" altLang="en-US" sz="2400" dirty="0">
                <a:latin typeface="Tahoma" panose="020B0604030504040204" pitchFamily="34" charset="0"/>
                <a:ea typeface="Tahoma" panose="020B0604030504040204" pitchFamily="34" charset="0"/>
                <a:cs typeface="Tahoma" panose="020B0604030504040204" pitchFamily="34" charset="0"/>
              </a:rPr>
              <a:t>: Members of the public must be provided an opportunity to address the legislative body on any item within the subject matter jurisdiction of the CAC</a:t>
            </a:r>
          </a:p>
          <a:p>
            <a:pPr marL="457200" indent="-457200" eaLnBrk="1" hangingPunct="1">
              <a:buClr>
                <a:schemeClr val="accent1"/>
              </a:buClr>
              <a:buFont typeface="Wingdings" panose="05000000000000000000" pitchFamily="2" charset="2"/>
              <a:buChar char="q"/>
              <a:defRPr/>
            </a:pPr>
            <a:r>
              <a:rPr lang="en-US" altLang="en-US" sz="2400" u="sng" dirty="0">
                <a:latin typeface="Tahoma" panose="020B0604030504040204" pitchFamily="34" charset="0"/>
                <a:ea typeface="Tahoma" panose="020B0604030504040204" pitchFamily="34" charset="0"/>
                <a:cs typeface="Tahoma" panose="020B0604030504040204" pitchFamily="34" charset="0"/>
              </a:rPr>
              <a:t>Special meeting</a:t>
            </a:r>
            <a:r>
              <a:rPr lang="en-US" altLang="en-US" sz="2400" dirty="0">
                <a:latin typeface="Tahoma" panose="020B0604030504040204" pitchFamily="34" charset="0"/>
                <a:ea typeface="Tahoma" panose="020B0604030504040204" pitchFamily="34" charset="0"/>
                <a:cs typeface="Tahoma" panose="020B0604030504040204" pitchFamily="34" charset="0"/>
              </a:rPr>
              <a:t>: Public provided an opportunity to address the CAC on any item described in the notice</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4061099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6F056-52CE-5D92-B7A1-AA93228FD915}"/>
              </a:ext>
            </a:extLst>
          </p:cNvPr>
          <p:cNvSpPr>
            <a:spLocks noGrp="1"/>
          </p:cNvSpPr>
          <p:nvPr>
            <p:ph type="title"/>
          </p:nvPr>
        </p:nvSpPr>
        <p:spPr/>
        <p:txBody>
          <a:bodyPr/>
          <a:lstStyle/>
          <a:p>
            <a:r>
              <a:rPr lang="en-US" altLang="en-US" sz="4000" dirty="0"/>
              <a:t>Public Participation and Comment (cont’d)</a:t>
            </a:r>
            <a:endParaRPr lang="en-US" dirty="0"/>
          </a:p>
        </p:txBody>
      </p:sp>
      <p:sp>
        <p:nvSpPr>
          <p:cNvPr id="3" name="Slide Number Placeholder 2">
            <a:extLst>
              <a:ext uri="{FF2B5EF4-FFF2-40B4-BE49-F238E27FC236}">
                <a16:creationId xmlns:a16="http://schemas.microsoft.com/office/drawing/2014/main" id="{2B9FD7E2-7CEC-A6F8-8A73-117F3A90434B}"/>
              </a:ext>
            </a:extLst>
          </p:cNvPr>
          <p:cNvSpPr>
            <a:spLocks noGrp="1"/>
          </p:cNvSpPr>
          <p:nvPr>
            <p:ph type="sldNum" sz="quarter" idx="12"/>
          </p:nvPr>
        </p:nvSpPr>
        <p:spPr/>
        <p:txBody>
          <a:bodyPr/>
          <a:lstStyle/>
          <a:p>
            <a:r>
              <a:rPr lang="en-US" dirty="0"/>
              <a:t> f3law.com | </a:t>
            </a:r>
            <a:fld id="{13400AC1-612A-4042-9DD2-75657F1E9181}" type="slidenum">
              <a:rPr lang="en-US" smtClean="0"/>
              <a:pPr/>
              <a:t>26</a:t>
            </a:fld>
            <a:endParaRPr lang="en-US" dirty="0"/>
          </a:p>
        </p:txBody>
      </p:sp>
      <p:sp>
        <p:nvSpPr>
          <p:cNvPr id="4" name="Content Placeholder 3">
            <a:extLst>
              <a:ext uri="{FF2B5EF4-FFF2-40B4-BE49-F238E27FC236}">
                <a16:creationId xmlns:a16="http://schemas.microsoft.com/office/drawing/2014/main" id="{FF389F59-4F0F-6248-06F2-4BD7A71C2E6E}"/>
              </a:ext>
            </a:extLst>
          </p:cNvPr>
          <p:cNvSpPr>
            <a:spLocks noGrp="1"/>
          </p:cNvSpPr>
          <p:nvPr>
            <p:ph sz="quarter" idx="16"/>
          </p:nvPr>
        </p:nvSpPr>
        <p:spPr>
          <a:xfrm>
            <a:off x="546101" y="1556426"/>
            <a:ext cx="5164035" cy="4274044"/>
          </a:xfrm>
        </p:spPr>
        <p:txBody>
          <a:bodyPr/>
          <a:lstStyle/>
          <a:p>
            <a:r>
              <a:rPr lang="en-US" altLang="en-US" sz="2400" dirty="0">
                <a:latin typeface="Tahoma" panose="020B0604030504040204" pitchFamily="34" charset="0"/>
                <a:ea typeface="Tahoma" panose="020B0604030504040204" pitchFamily="34" charset="0"/>
                <a:cs typeface="Tahoma" panose="020B0604030504040204" pitchFamily="34" charset="0"/>
              </a:rPr>
              <a:t>The CAC may not prohibit public criticism of the policies, procedures, programs, or services of the agency, or the acts or omissions of the CAC</a:t>
            </a:r>
          </a:p>
          <a:p>
            <a:endParaRPr lang="en-US" dirty="0"/>
          </a:p>
        </p:txBody>
      </p:sp>
      <p:pic>
        <p:nvPicPr>
          <p:cNvPr id="5" name="Picture 5" descr="MC900048758[1]">
            <a:extLst>
              <a:ext uri="{FF2B5EF4-FFF2-40B4-BE49-F238E27FC236}">
                <a16:creationId xmlns:a16="http://schemas.microsoft.com/office/drawing/2014/main" id="{DC93150C-3CB7-0A27-9A5B-48794C350F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2748" y="1688890"/>
            <a:ext cx="2801938"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0714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35EE-DAC4-8141-8726-32BEE4BE580E}"/>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Brown Act Violations</a:t>
            </a:r>
          </a:p>
        </p:txBody>
      </p:sp>
      <p:sp>
        <p:nvSpPr>
          <p:cNvPr id="3" name="Slide Number Placeholder 2">
            <a:extLst>
              <a:ext uri="{FF2B5EF4-FFF2-40B4-BE49-F238E27FC236}">
                <a16:creationId xmlns:a16="http://schemas.microsoft.com/office/drawing/2014/main" id="{D83DD3C7-B57C-90F4-4E3C-73E69CF79380}"/>
              </a:ext>
            </a:extLst>
          </p:cNvPr>
          <p:cNvSpPr>
            <a:spLocks noGrp="1"/>
          </p:cNvSpPr>
          <p:nvPr>
            <p:ph type="sldNum" sz="quarter" idx="12"/>
          </p:nvPr>
        </p:nvSpPr>
        <p:spPr/>
        <p:txBody>
          <a:bodyPr/>
          <a:lstStyle/>
          <a:p>
            <a:r>
              <a:rPr lang="en-US" dirty="0"/>
              <a:t> f3law.com | </a:t>
            </a:r>
            <a:fld id="{13400AC1-612A-4042-9DD2-75657F1E9181}" type="slidenum">
              <a:rPr lang="en-US" smtClean="0"/>
              <a:pPr/>
              <a:t>27</a:t>
            </a:fld>
            <a:endParaRPr lang="en-US" dirty="0"/>
          </a:p>
        </p:txBody>
      </p:sp>
      <p:sp>
        <p:nvSpPr>
          <p:cNvPr id="4" name="Content Placeholder 3">
            <a:extLst>
              <a:ext uri="{FF2B5EF4-FFF2-40B4-BE49-F238E27FC236}">
                <a16:creationId xmlns:a16="http://schemas.microsoft.com/office/drawing/2014/main" id="{73DF0DD1-4357-5CB3-05DD-3031AEF0B94F}"/>
              </a:ext>
            </a:extLst>
          </p:cNvPr>
          <p:cNvSpPr>
            <a:spLocks noGrp="1"/>
          </p:cNvSpPr>
          <p:nvPr>
            <p:ph sz="quarter" idx="16"/>
          </p:nvPr>
        </p:nvSpPr>
        <p:spPr/>
        <p:txBody>
          <a:bodyPr/>
          <a:lstStyle/>
          <a:p>
            <a:pPr eaLnBrk="1" hangingPunct="1">
              <a:defRPr/>
            </a:pPr>
            <a:r>
              <a:rPr lang="en-US" altLang="en-US" sz="3200" u="sng" dirty="0">
                <a:latin typeface="Tahoma" panose="020B0604030504040204" pitchFamily="34" charset="0"/>
                <a:ea typeface="Tahoma" panose="020B0604030504040204" pitchFamily="34" charset="0"/>
                <a:cs typeface="Tahoma" panose="020B0604030504040204" pitchFamily="34" charset="0"/>
              </a:rPr>
              <a:t>Misdemeanor</a:t>
            </a:r>
            <a:r>
              <a:rPr lang="en-US" altLang="en-US" sz="3200" dirty="0">
                <a:latin typeface="Tahoma" panose="020B0604030504040204" pitchFamily="34" charset="0"/>
                <a:ea typeface="Tahoma" panose="020B0604030504040204" pitchFamily="34" charset="0"/>
                <a:cs typeface="Tahoma" panose="020B0604030504040204" pitchFamily="34" charset="0"/>
              </a:rPr>
              <a:t>: </a:t>
            </a:r>
          </a:p>
          <a:p>
            <a:pPr lvl="1"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For CAC members to attend a CAC meeting where action is taken in violation of The Brown Act, where the member intends to deprive public of information which the member knows the public is entitled to receive</a:t>
            </a:r>
          </a:p>
          <a:p>
            <a:pPr lvl="1" eaLnBrk="1" hangingPunct="1">
              <a:defRPr/>
            </a:pPr>
            <a:r>
              <a:rPr lang="en-US" altLang="en-US" sz="2400" dirty="0">
                <a:latin typeface="Tahoma" panose="020B0604030504040204" pitchFamily="34" charset="0"/>
                <a:ea typeface="Tahoma" panose="020B0604030504040204" pitchFamily="34" charset="0"/>
                <a:cs typeface="Tahoma" panose="020B0604030504040204" pitchFamily="34" charset="0"/>
              </a:rPr>
              <a:t>The District Attorney, or any interested person, may bring a civil action to stop or prevent violations or to have CAC action taken in violation declared null and void</a:t>
            </a:r>
          </a:p>
          <a:p>
            <a:endParaRPr lang="en-US" dirty="0"/>
          </a:p>
        </p:txBody>
      </p:sp>
    </p:spTree>
    <p:extLst>
      <p:ext uri="{BB962C8B-B14F-4D97-AF65-F5344CB8AC3E}">
        <p14:creationId xmlns:p14="http://schemas.microsoft.com/office/powerpoint/2010/main" val="2468129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1A95D-EA12-3F09-8CF4-0E03C4CC8371}"/>
              </a:ext>
            </a:extLst>
          </p:cNvPr>
          <p:cNvSpPr>
            <a:spLocks noGrp="1"/>
          </p:cNvSpPr>
          <p:nvPr>
            <p:ph type="title"/>
          </p:nvPr>
        </p:nvSpPr>
        <p:spPr/>
        <p:txBody>
          <a:bodyPr/>
          <a:lstStyle/>
          <a:p>
            <a:r>
              <a:rPr lang="en-US" altLang="en-US" sz="4000" dirty="0">
                <a:latin typeface="Tahoma" panose="020B0604030504040204" pitchFamily="34" charset="0"/>
                <a:ea typeface="Tahoma" panose="020B0604030504040204" pitchFamily="34" charset="0"/>
                <a:cs typeface="Tahoma" panose="020B0604030504040204" pitchFamily="34" charset="0"/>
              </a:rPr>
              <a:t>Cure or Correct Demands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EC336BB6-FEB1-F2C7-E55F-B96EA0808CA4}"/>
              </a:ext>
            </a:extLst>
          </p:cNvPr>
          <p:cNvSpPr>
            <a:spLocks noGrp="1"/>
          </p:cNvSpPr>
          <p:nvPr>
            <p:ph type="sldNum" sz="quarter" idx="12"/>
          </p:nvPr>
        </p:nvSpPr>
        <p:spPr/>
        <p:txBody>
          <a:bodyPr/>
          <a:lstStyle/>
          <a:p>
            <a:r>
              <a:rPr lang="en-US" dirty="0"/>
              <a:t> f3law.com | </a:t>
            </a:r>
            <a:fld id="{13400AC1-612A-4042-9DD2-75657F1E9181}" type="slidenum">
              <a:rPr lang="en-US" smtClean="0"/>
              <a:pPr/>
              <a:t>28</a:t>
            </a:fld>
            <a:endParaRPr lang="en-US" dirty="0"/>
          </a:p>
        </p:txBody>
      </p:sp>
      <p:sp>
        <p:nvSpPr>
          <p:cNvPr id="4" name="Content Placeholder 3">
            <a:extLst>
              <a:ext uri="{FF2B5EF4-FFF2-40B4-BE49-F238E27FC236}">
                <a16:creationId xmlns:a16="http://schemas.microsoft.com/office/drawing/2014/main" id="{28BF8511-A47A-6A25-8A2E-3CA264938198}"/>
              </a:ext>
            </a:extLst>
          </p:cNvPr>
          <p:cNvSpPr>
            <a:spLocks noGrp="1"/>
          </p:cNvSpPr>
          <p:nvPr>
            <p:ph sz="quarter" idx="16"/>
          </p:nvPr>
        </p:nvSpPr>
        <p:spPr>
          <a:xfrm>
            <a:off x="546100" y="1789889"/>
            <a:ext cx="11041063" cy="4040581"/>
          </a:xfrm>
        </p:spPr>
        <p:txBody>
          <a:bodyPr/>
          <a:lstStyle/>
          <a:p>
            <a:pPr marL="457200" indent="-457200">
              <a:buClr>
                <a:schemeClr val="accent1"/>
              </a:buClr>
              <a:buFont typeface="Wingdings" panose="05000000000000000000" pitchFamily="2" charset="2"/>
              <a:buChar char="q"/>
              <a:defRPr/>
            </a:pPr>
            <a:r>
              <a:rPr lang="en-US" altLang="en-US" sz="2800" dirty="0">
                <a:latin typeface="Tahoma" panose="020B0604030504040204" pitchFamily="34" charset="0"/>
                <a:ea typeface="Tahoma" panose="020B0604030504040204" pitchFamily="34" charset="0"/>
                <a:cs typeface="Tahoma" panose="020B0604030504040204" pitchFamily="34" charset="0"/>
              </a:rPr>
              <a:t>Before bringing the action, the CAC must be given notice and an opportunity to correct the violation</a:t>
            </a:r>
          </a:p>
          <a:p>
            <a:pPr marL="457200" indent="-457200">
              <a:buClr>
                <a:schemeClr val="accent1"/>
              </a:buClr>
              <a:buFont typeface="Wingdings" panose="05000000000000000000" pitchFamily="2" charset="2"/>
              <a:buChar char="q"/>
              <a:defRPr/>
            </a:pPr>
            <a:r>
              <a:rPr lang="en-US" altLang="en-US" sz="2800" dirty="0">
                <a:latin typeface="Tahoma" panose="020B0604030504040204" pitchFamily="34" charset="0"/>
                <a:ea typeface="Tahoma" panose="020B0604030504040204" pitchFamily="34" charset="0"/>
                <a:cs typeface="Tahoma" panose="020B0604030504040204" pitchFamily="34" charset="0"/>
              </a:rPr>
              <a:t>Prevailing plaintiff may be entitled to costs and attorney’s fees</a:t>
            </a:r>
          </a:p>
          <a:p>
            <a:endParaRPr lang="en-US" dirty="0"/>
          </a:p>
        </p:txBody>
      </p:sp>
    </p:spTree>
    <p:extLst>
      <p:ext uri="{BB962C8B-B14F-4D97-AF65-F5344CB8AC3E}">
        <p14:creationId xmlns:p14="http://schemas.microsoft.com/office/powerpoint/2010/main" val="2928970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E8BC49-D0D1-90C9-0AE5-FD9236954BA4}"/>
              </a:ext>
            </a:extLst>
          </p:cNvPr>
          <p:cNvSpPr/>
          <p:nvPr/>
        </p:nvSpPr>
        <p:spPr>
          <a:xfrm>
            <a:off x="0" y="-14664"/>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latin typeface="Tahoma" panose="020B0604030504040204" pitchFamily="34" charset="0"/>
                <a:ea typeface="Tahoma" panose="020B0604030504040204" pitchFamily="34" charset="0"/>
                <a:cs typeface="Tahoma" panose="020B0604030504040204" pitchFamily="34" charset="0"/>
              </a:rPr>
              <a:t>     3.	RUNNING AN EFFECTIVE </a:t>
            </a:r>
          </a:p>
          <a:p>
            <a:pPr algn="ctr"/>
            <a:r>
              <a:rPr lang="en-US" sz="4000" b="1" dirty="0">
                <a:latin typeface="Tahoma" panose="020B0604030504040204" pitchFamily="34" charset="0"/>
                <a:ea typeface="Tahoma" panose="020B0604030504040204" pitchFamily="34" charset="0"/>
                <a:cs typeface="Tahoma" panose="020B0604030504040204" pitchFamily="34" charset="0"/>
              </a:rPr>
              <a:t>MEETING</a:t>
            </a:r>
          </a:p>
        </p:txBody>
      </p:sp>
      <p:grpSp>
        <p:nvGrpSpPr>
          <p:cNvPr id="5" name="Group 4">
            <a:extLst>
              <a:ext uri="{FF2B5EF4-FFF2-40B4-BE49-F238E27FC236}">
                <a16:creationId xmlns:a16="http://schemas.microsoft.com/office/drawing/2014/main" id="{36FCFE46-023B-2464-A016-CC790C4CB36D}"/>
              </a:ext>
            </a:extLst>
          </p:cNvPr>
          <p:cNvGrpSpPr/>
          <p:nvPr/>
        </p:nvGrpSpPr>
        <p:grpSpPr>
          <a:xfrm>
            <a:off x="953729" y="2751554"/>
            <a:ext cx="10505454" cy="1325563"/>
            <a:chOff x="1038687" y="2751555"/>
            <a:chExt cx="10585277" cy="1325563"/>
          </a:xfrm>
        </p:grpSpPr>
        <p:sp>
          <p:nvSpPr>
            <p:cNvPr id="3" name="Title 1">
              <a:extLst>
                <a:ext uri="{FF2B5EF4-FFF2-40B4-BE49-F238E27FC236}">
                  <a16:creationId xmlns:a16="http://schemas.microsoft.com/office/drawing/2014/main" id="{3D538483-93AC-A56E-29B0-44DA378D2462}"/>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73C9B125-2E62-ECA4-280C-6F53C631E0D4}"/>
                </a:ext>
              </a:extLst>
            </p:cNvPr>
            <p:cNvPicPr>
              <a:picLocks noChangeAspect="1"/>
            </p:cNvPicPr>
            <p:nvPr/>
          </p:nvPicPr>
          <p:blipFill rotWithShape="1">
            <a:blip r:embed="rId2"/>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2119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B13FE5-6D9F-8E22-88AD-2F256E604C49}"/>
              </a:ext>
            </a:extLst>
          </p:cNvPr>
          <p:cNvSpPr/>
          <p:nvPr/>
        </p:nvSpPr>
        <p:spPr>
          <a:xfrm>
            <a:off x="1" y="0"/>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BC2E7"/>
              </a:solidFill>
            </a:endParaRPr>
          </a:p>
        </p:txBody>
      </p:sp>
      <p:grpSp>
        <p:nvGrpSpPr>
          <p:cNvPr id="5" name="Group 4">
            <a:extLst>
              <a:ext uri="{FF2B5EF4-FFF2-40B4-BE49-F238E27FC236}">
                <a16:creationId xmlns:a16="http://schemas.microsoft.com/office/drawing/2014/main" id="{6732CB0F-B547-158C-828E-F630BD0B269C}"/>
              </a:ext>
            </a:extLst>
          </p:cNvPr>
          <p:cNvGrpSpPr/>
          <p:nvPr/>
        </p:nvGrpSpPr>
        <p:grpSpPr>
          <a:xfrm>
            <a:off x="1038687" y="2751555"/>
            <a:ext cx="10585277" cy="1325563"/>
            <a:chOff x="1038687" y="2751555"/>
            <a:chExt cx="10585277" cy="1325563"/>
          </a:xfrm>
        </p:grpSpPr>
        <p:sp>
          <p:nvSpPr>
            <p:cNvPr id="3" name="Title 1">
              <a:extLst>
                <a:ext uri="{FF2B5EF4-FFF2-40B4-BE49-F238E27FC236}">
                  <a16:creationId xmlns:a16="http://schemas.microsoft.com/office/drawing/2014/main" id="{E1922F4C-77B2-BB51-2794-74A277AE671D}"/>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endParaRPr lang="en-US" dirty="0"/>
            </a:p>
          </p:txBody>
        </p:sp>
        <p:pic>
          <p:nvPicPr>
            <p:cNvPr id="4" name="Picture 3" descr="A black and white logo&#10;&#10;Description automatically generated">
              <a:extLst>
                <a:ext uri="{FF2B5EF4-FFF2-40B4-BE49-F238E27FC236}">
                  <a16:creationId xmlns:a16="http://schemas.microsoft.com/office/drawing/2014/main" id="{6A037041-5B34-EFBF-8AB1-E732A52ECB3C}"/>
                </a:ext>
              </a:extLst>
            </p:cNvPr>
            <p:cNvPicPr>
              <a:picLocks noChangeAspect="1"/>
            </p:cNvPicPr>
            <p:nvPr/>
          </p:nvPicPr>
          <p:blipFill rotWithShape="1">
            <a:blip r:embed="rId3"/>
            <a:srcRect l="10123" t="32233" r="69130" b="33449"/>
            <a:stretch/>
          </p:blipFill>
          <p:spPr>
            <a:xfrm>
              <a:off x="1038687" y="2778711"/>
              <a:ext cx="1136223" cy="1154097"/>
            </a:xfrm>
            <a:prstGeom prst="rect">
              <a:avLst/>
            </a:prstGeom>
          </p:spPr>
        </p:pic>
      </p:grpSp>
      <p:pic>
        <p:nvPicPr>
          <p:cNvPr id="6" name="Picture 4" descr="Quiz Question, QUIZ, text, logo png thumbnail">
            <a:extLst>
              <a:ext uri="{FF2B5EF4-FFF2-40B4-BE49-F238E27FC236}">
                <a16:creationId xmlns:a16="http://schemas.microsoft.com/office/drawing/2014/main" id="{E47FBC42-9989-94DE-CAD7-D4469B1824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2696" y="1447450"/>
            <a:ext cx="5165387" cy="3963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830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EDF32B-476B-67B0-6C14-68DBD2A2FF74}"/>
              </a:ext>
            </a:extLst>
          </p:cNvPr>
          <p:cNvSpPr>
            <a:spLocks noGrp="1"/>
          </p:cNvSpPr>
          <p:nvPr>
            <p:ph type="sldNum" sz="quarter" idx="12"/>
          </p:nvPr>
        </p:nvSpPr>
        <p:spPr/>
        <p:txBody>
          <a:bodyPr/>
          <a:lstStyle/>
          <a:p>
            <a:r>
              <a:rPr lang="en-US" dirty="0"/>
              <a:t> f3law.com | </a:t>
            </a:r>
            <a:fld id="{13400AC1-612A-4042-9DD2-75657F1E9181}" type="slidenum">
              <a:rPr lang="en-US" smtClean="0"/>
              <a:pPr/>
              <a:t>30</a:t>
            </a:fld>
            <a:endParaRPr lang="en-US" dirty="0"/>
          </a:p>
        </p:txBody>
      </p:sp>
      <p:sp>
        <p:nvSpPr>
          <p:cNvPr id="3" name="Title 2">
            <a:extLst>
              <a:ext uri="{FF2B5EF4-FFF2-40B4-BE49-F238E27FC236}">
                <a16:creationId xmlns:a16="http://schemas.microsoft.com/office/drawing/2014/main" id="{E0DE8B9B-923E-C203-5103-DC2A52D433B8}"/>
              </a:ext>
            </a:extLst>
          </p:cNvPr>
          <p:cNvSpPr>
            <a:spLocks noGrp="1"/>
          </p:cNvSpPr>
          <p:nvPr>
            <p:ph type="title"/>
          </p:nvPr>
        </p:nvSpPr>
        <p:spPr/>
        <p:txBody>
          <a:bodyPr/>
          <a:lstStyle/>
          <a:p>
            <a:r>
              <a:rPr lang="en-US" altLang="en-US" sz="4000" dirty="0">
                <a:latin typeface="Tahoma" panose="020B0604030504040204" pitchFamily="34" charset="0"/>
                <a:ea typeface="Tahoma" panose="020B0604030504040204" pitchFamily="34" charset="0"/>
                <a:cs typeface="Tahoma" panose="020B0604030504040204" pitchFamily="34" charset="0"/>
              </a:rPr>
              <a:t>Running an Effective Meeting</a:t>
            </a:r>
            <a:r>
              <a:rPr lang="en-US" altLang="en-US" sz="4000" u="sng" dirty="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3">
            <a:extLst>
              <a:ext uri="{FF2B5EF4-FFF2-40B4-BE49-F238E27FC236}">
                <a16:creationId xmlns:a16="http://schemas.microsoft.com/office/drawing/2014/main" id="{BEF92247-C98B-076A-E8FC-29E003BB350B}"/>
              </a:ext>
            </a:extLst>
          </p:cNvPr>
          <p:cNvSpPr>
            <a:spLocks noGrp="1"/>
          </p:cNvSpPr>
          <p:nvPr>
            <p:ph sz="quarter" idx="16"/>
          </p:nvPr>
        </p:nvSpPr>
        <p:spPr>
          <a:xfrm>
            <a:off x="4535905" y="1057057"/>
            <a:ext cx="7261245" cy="4791917"/>
          </a:xfrm>
        </p:spPr>
        <p:txBody>
          <a:bodyPr/>
          <a:lstStyle/>
          <a:p>
            <a:pPr marL="457200" indent="-457200">
              <a:buClr>
                <a:schemeClr val="accent3">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Call the meeting to order at the appointed time</a:t>
            </a:r>
          </a:p>
          <a:p>
            <a:pPr marL="457200" indent="-457200">
              <a:buClr>
                <a:schemeClr val="accent3">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Announce the business to come before the CAC in its proper order</a:t>
            </a:r>
          </a:p>
          <a:p>
            <a:pPr marL="457200" indent="-457200">
              <a:buClr>
                <a:schemeClr val="accent3">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Conduct the meeting and help ensure compliance with The Brown Act</a:t>
            </a:r>
          </a:p>
          <a:p>
            <a:pPr marL="457200" indent="-457200">
              <a:buClr>
                <a:schemeClr val="accent3">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Recognize persons who desire to speak, and protect the speaker who has the floor from disturbance or interference</a:t>
            </a:r>
          </a:p>
          <a:p>
            <a:pPr marL="457200" indent="-457200">
              <a:buClr>
                <a:schemeClr val="accent3">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Restrict discussion to the topic before the CAC</a:t>
            </a:r>
          </a:p>
          <a:p>
            <a:pPr marL="457200" indent="-457200">
              <a:buClr>
                <a:schemeClr val="accent3">
                  <a:lumMod val="75000"/>
                </a:schemeClr>
              </a:buClr>
              <a:buFont typeface="Wingdings" panose="05000000000000000000" pitchFamily="2" charset="2"/>
              <a:buChar char="q"/>
              <a:defRPr/>
            </a:pPr>
            <a:endParaRPr lang="en-US" altLang="en-US" sz="28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409112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F46220-C2BF-81F4-65B5-395999A0F35B}"/>
              </a:ext>
            </a:extLst>
          </p:cNvPr>
          <p:cNvSpPr>
            <a:spLocks noGrp="1"/>
          </p:cNvSpPr>
          <p:nvPr>
            <p:ph type="sldNum" sz="quarter" idx="12"/>
          </p:nvPr>
        </p:nvSpPr>
        <p:spPr/>
        <p:txBody>
          <a:bodyPr/>
          <a:lstStyle/>
          <a:p>
            <a:r>
              <a:rPr lang="en-US" dirty="0"/>
              <a:t> f3law.com | </a:t>
            </a:r>
            <a:fld id="{13400AC1-612A-4042-9DD2-75657F1E9181}" type="slidenum">
              <a:rPr lang="en-US" smtClean="0"/>
              <a:pPr/>
              <a:t>31</a:t>
            </a:fld>
            <a:endParaRPr lang="en-US" dirty="0"/>
          </a:p>
        </p:txBody>
      </p:sp>
      <p:sp>
        <p:nvSpPr>
          <p:cNvPr id="3" name="Title 2">
            <a:extLst>
              <a:ext uri="{FF2B5EF4-FFF2-40B4-BE49-F238E27FC236}">
                <a16:creationId xmlns:a16="http://schemas.microsoft.com/office/drawing/2014/main" id="{0A8E0BFA-D721-C194-04BA-3A89E935D281}"/>
              </a:ext>
            </a:extLst>
          </p:cNvPr>
          <p:cNvSpPr>
            <a:spLocks noGrp="1"/>
          </p:cNvSpPr>
          <p:nvPr>
            <p:ph type="title"/>
          </p:nvPr>
        </p:nvSpPr>
        <p:spPr/>
        <p:txBody>
          <a:bodyPr/>
          <a:lstStyle/>
          <a:p>
            <a:r>
              <a:rPr lang="en-US" altLang="en-US" sz="3600" dirty="0">
                <a:latin typeface="Tahoma" panose="020B0604030504040204" pitchFamily="34" charset="0"/>
                <a:ea typeface="Tahoma" panose="020B0604030504040204" pitchFamily="34" charset="0"/>
                <a:cs typeface="Tahoma" panose="020B0604030504040204" pitchFamily="34" charset="0"/>
              </a:rPr>
              <a:t>Tips For Effective Communications Between CAC Members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4" name="Content Placeholder 3">
            <a:extLst>
              <a:ext uri="{FF2B5EF4-FFF2-40B4-BE49-F238E27FC236}">
                <a16:creationId xmlns:a16="http://schemas.microsoft.com/office/drawing/2014/main" id="{1F960A7E-7038-10F9-B2E5-8C38D41AAD07}"/>
              </a:ext>
            </a:extLst>
          </p:cNvPr>
          <p:cNvSpPr>
            <a:spLocks noGrp="1"/>
          </p:cNvSpPr>
          <p:nvPr>
            <p:ph sz="quarter" idx="16"/>
          </p:nvPr>
        </p:nvSpPr>
        <p:spPr>
          <a:xfrm>
            <a:off x="544102" y="1857982"/>
            <a:ext cx="7228297" cy="4066199"/>
          </a:xfrm>
        </p:spPr>
        <p:txBody>
          <a:bodyPr/>
          <a:lstStyle/>
          <a:p>
            <a:pPr marL="457200" indent="-457200">
              <a:buClr>
                <a:schemeClr val="accent2">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Be respectful; every member will have an opportunity to speak at an appropriate time</a:t>
            </a:r>
          </a:p>
          <a:p>
            <a:pPr marL="457200" indent="-457200">
              <a:buClr>
                <a:schemeClr val="accent2">
                  <a:lumMod val="75000"/>
                </a:schemeClr>
              </a:buClr>
              <a:buFont typeface="Wingdings" panose="05000000000000000000" pitchFamily="2" charset="2"/>
              <a:buChar char="q"/>
              <a:defRPr/>
            </a:pPr>
            <a:r>
              <a:rPr lang="en-US" altLang="en-US" sz="2400" dirty="0">
                <a:latin typeface="Tahoma" panose="020B0604030504040204" pitchFamily="34" charset="0"/>
                <a:ea typeface="Tahoma" panose="020B0604030504040204" pitchFamily="34" charset="0"/>
                <a:cs typeface="Tahoma" panose="020B0604030504040204" pitchFamily="34" charset="0"/>
              </a:rPr>
              <a:t>Disagreement and respectful debate between CAC members at CAC meetings is appropriate; open disagreement outside of meetings can be divisive and damaging to the CAC</a:t>
            </a:r>
          </a:p>
        </p:txBody>
      </p:sp>
    </p:spTree>
    <p:extLst>
      <p:ext uri="{BB962C8B-B14F-4D97-AF65-F5344CB8AC3E}">
        <p14:creationId xmlns:p14="http://schemas.microsoft.com/office/powerpoint/2010/main" val="2302949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EEA625-51FB-D4F0-9F81-71F0DE895A10}"/>
              </a:ext>
            </a:extLst>
          </p:cNvPr>
          <p:cNvSpPr>
            <a:spLocks noGrp="1"/>
          </p:cNvSpPr>
          <p:nvPr>
            <p:ph type="sldNum" sz="quarter" idx="12"/>
          </p:nvPr>
        </p:nvSpPr>
        <p:spPr/>
        <p:txBody>
          <a:bodyPr/>
          <a:lstStyle/>
          <a:p>
            <a:r>
              <a:rPr lang="en-US" dirty="0"/>
              <a:t> f3law.com | </a:t>
            </a:r>
            <a:fld id="{13400AC1-612A-4042-9DD2-75657F1E9181}" type="slidenum">
              <a:rPr lang="en-US" smtClean="0"/>
              <a:pPr/>
              <a:t>32</a:t>
            </a:fld>
            <a:endParaRPr lang="en-US" dirty="0"/>
          </a:p>
        </p:txBody>
      </p:sp>
      <p:pic>
        <p:nvPicPr>
          <p:cNvPr id="3" name="Picture 4" descr="Quiz Question, QUIZ, text, logo png thumbnail">
            <a:extLst>
              <a:ext uri="{FF2B5EF4-FFF2-40B4-BE49-F238E27FC236}">
                <a16:creationId xmlns:a16="http://schemas.microsoft.com/office/drawing/2014/main" id="{C787BC74-559D-8868-6387-DCA8AC6BAE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5848" y="1282663"/>
            <a:ext cx="5594946" cy="4292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205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a:extLst>
              <a:ext uri="{FF2B5EF4-FFF2-40B4-BE49-F238E27FC236}">
                <a16:creationId xmlns:a16="http://schemas.microsoft.com/office/drawing/2014/main" id="{143A419A-604E-1596-537E-9F28B92A3335}"/>
              </a:ext>
            </a:extLst>
          </p:cNvPr>
          <p:cNvSpPr>
            <a:spLocks noGrp="1"/>
          </p:cNvSpPr>
          <p:nvPr>
            <p:ph type="sldNum" sz="quarter" idx="12"/>
          </p:nvPr>
        </p:nvSpPr>
        <p:spPr/>
        <p:txBody>
          <a:bodyPr/>
          <a:lstStyle/>
          <a:p>
            <a:fld id="{F72C62A2-DDAE-4A61-9D41-FC1D6980ECA2}" type="slidenum">
              <a:rPr lang="en-US" smtClean="0"/>
              <a:pPr/>
              <a:t>33</a:t>
            </a:fld>
            <a:endParaRPr lang="en-US" dirty="0"/>
          </a:p>
        </p:txBody>
      </p:sp>
    </p:spTree>
    <p:extLst>
      <p:ext uri="{BB962C8B-B14F-4D97-AF65-F5344CB8AC3E}">
        <p14:creationId xmlns:p14="http://schemas.microsoft.com/office/powerpoint/2010/main" val="4076337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D7E901-A50B-E75B-806F-5D033008A3DD}"/>
              </a:ext>
            </a:extLst>
          </p:cNvPr>
          <p:cNvSpPr/>
          <p:nvPr/>
        </p:nvSpPr>
        <p:spPr>
          <a:xfrm>
            <a:off x="82296" y="384048"/>
            <a:ext cx="2528148" cy="111625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D1D18D03-0292-8ACB-8E43-CAB5C76AB94A}"/>
              </a:ext>
            </a:extLst>
          </p:cNvPr>
          <p:cNvGrpSpPr/>
          <p:nvPr/>
        </p:nvGrpSpPr>
        <p:grpSpPr>
          <a:xfrm>
            <a:off x="14564" y="128872"/>
            <a:ext cx="12177436" cy="6326607"/>
            <a:chOff x="14564" y="128872"/>
            <a:chExt cx="12018940" cy="5784408"/>
          </a:xfrm>
        </p:grpSpPr>
        <p:pic>
          <p:nvPicPr>
            <p:cNvPr id="10" name="Picture 9">
              <a:extLst>
                <a:ext uri="{FF2B5EF4-FFF2-40B4-BE49-F238E27FC236}">
                  <a16:creationId xmlns:a16="http://schemas.microsoft.com/office/drawing/2014/main" id="{72B3AEC4-1BC2-0259-27A4-25AE8D6CC25B}"/>
                </a:ext>
              </a:extLst>
            </p:cNvPr>
            <p:cNvPicPr>
              <a:picLocks noChangeAspect="1"/>
            </p:cNvPicPr>
            <p:nvPr/>
          </p:nvPicPr>
          <p:blipFill>
            <a:blip r:embed="rId2"/>
            <a:srcRect t="22551" b="22551"/>
            <a:stretch/>
          </p:blipFill>
          <p:spPr>
            <a:xfrm>
              <a:off x="14564" y="501043"/>
              <a:ext cx="2641601" cy="890209"/>
            </a:xfrm>
            <a:prstGeom prst="rect">
              <a:avLst/>
            </a:prstGeom>
          </p:spPr>
        </p:pic>
        <p:pic>
          <p:nvPicPr>
            <p:cNvPr id="11" name="Picture 10" descr="A black and green rectangle&#10;&#10;Description automatically generated">
              <a:extLst>
                <a:ext uri="{FF2B5EF4-FFF2-40B4-BE49-F238E27FC236}">
                  <a16:creationId xmlns:a16="http://schemas.microsoft.com/office/drawing/2014/main" id="{71653835-2BB4-6801-6088-B9E55D44FA63}"/>
                </a:ext>
              </a:extLst>
            </p:cNvPr>
            <p:cNvPicPr>
              <a:picLocks noChangeAspect="1"/>
            </p:cNvPicPr>
            <p:nvPr/>
          </p:nvPicPr>
          <p:blipFill>
            <a:blip r:embed="rId3"/>
            <a:stretch>
              <a:fillRect/>
            </a:stretch>
          </p:blipFill>
          <p:spPr>
            <a:xfrm rot="10800000">
              <a:off x="2220072" y="128872"/>
              <a:ext cx="704607" cy="1648696"/>
            </a:xfrm>
            <a:prstGeom prst="rect">
              <a:avLst/>
            </a:prstGeom>
          </p:spPr>
        </p:pic>
        <p:grpSp>
          <p:nvGrpSpPr>
            <p:cNvPr id="13" name="Group 12">
              <a:extLst>
                <a:ext uri="{FF2B5EF4-FFF2-40B4-BE49-F238E27FC236}">
                  <a16:creationId xmlns:a16="http://schemas.microsoft.com/office/drawing/2014/main" id="{5C73CF4F-D773-BFA6-12DA-0E438D5C94BF}"/>
                </a:ext>
              </a:extLst>
            </p:cNvPr>
            <p:cNvGrpSpPr/>
            <p:nvPr/>
          </p:nvGrpSpPr>
          <p:grpSpPr>
            <a:xfrm>
              <a:off x="3666548" y="1382767"/>
              <a:ext cx="8366956" cy="4530513"/>
              <a:chOff x="3666548" y="1382767"/>
              <a:chExt cx="8366956" cy="4530513"/>
            </a:xfrm>
          </p:grpSpPr>
          <p:sp>
            <p:nvSpPr>
              <p:cNvPr id="3" name="Rectangle 2">
                <a:extLst>
                  <a:ext uri="{FF2B5EF4-FFF2-40B4-BE49-F238E27FC236}">
                    <a16:creationId xmlns:a16="http://schemas.microsoft.com/office/drawing/2014/main" id="{DBC08CF4-6108-3D65-96B5-E2A3501CAFC8}"/>
                  </a:ext>
                </a:extLst>
              </p:cNvPr>
              <p:cNvSpPr/>
              <p:nvPr/>
            </p:nvSpPr>
            <p:spPr>
              <a:xfrm>
                <a:off x="3666548" y="1382767"/>
                <a:ext cx="6941699" cy="4530513"/>
              </a:xfrm>
              <a:prstGeom prst="rect">
                <a:avLst/>
              </a:prstGeom>
              <a:solidFill>
                <a:srgbClr val="512D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A0CE6704-5775-EF46-C7B5-677C296BC52C}"/>
                  </a:ext>
                </a:extLst>
              </p:cNvPr>
              <p:cNvCxnSpPr>
                <a:cxnSpLocks/>
              </p:cNvCxnSpPr>
              <p:nvPr/>
            </p:nvCxnSpPr>
            <p:spPr>
              <a:xfrm flipH="1">
                <a:off x="6808313" y="4207905"/>
                <a:ext cx="367641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DC85B353-8CCE-491D-AD00-7046E9CB8362}"/>
                  </a:ext>
                </a:extLst>
              </p:cNvPr>
              <p:cNvSpPr txBox="1">
                <a:spLocks/>
              </p:cNvSpPr>
              <p:nvPr/>
            </p:nvSpPr>
            <p:spPr>
              <a:xfrm>
                <a:off x="3925957" y="3126803"/>
                <a:ext cx="8107547" cy="547975"/>
              </a:xfrm>
              <a:prstGeom prst="rect">
                <a:avLst/>
              </a:prstGeom>
            </p:spPr>
            <p:txBody>
              <a:bodyPr anchor="t">
                <a:noAutofit/>
              </a:bodyPr>
              <a:lstStyle>
                <a:lvl1pPr algn="r"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US" sz="5400" b="1" dirty="0">
                    <a:solidFill>
                      <a:schemeClr val="bg1"/>
                    </a:solidFill>
                    <a:latin typeface="Arial Nova" panose="020B0504020202020204" pitchFamily="34" charset="0"/>
                  </a:rPr>
                  <a:t>Thank you</a:t>
                </a:r>
              </a:p>
            </p:txBody>
          </p:sp>
        </p:grpSp>
      </p:grpSp>
    </p:spTree>
    <p:extLst>
      <p:ext uri="{BB962C8B-B14F-4D97-AF65-F5344CB8AC3E}">
        <p14:creationId xmlns:p14="http://schemas.microsoft.com/office/powerpoint/2010/main" val="373927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E8BC49-D0D1-90C9-0AE5-FD9236954BA4}"/>
              </a:ext>
            </a:extLst>
          </p:cNvPr>
          <p:cNvSpPr/>
          <p:nvPr/>
        </p:nvSpPr>
        <p:spPr>
          <a:xfrm>
            <a:off x="1" y="0"/>
            <a:ext cx="12192000" cy="6858000"/>
          </a:xfrm>
          <a:prstGeom prst="rect">
            <a:avLst/>
          </a:prstGeom>
          <a:solidFill>
            <a:srgbClr val="84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cap="all" dirty="0">
                <a:latin typeface="Tahoma" pitchFamily="34" charset="0"/>
              </a:rPr>
              <a:t>Community Advisory </a:t>
            </a:r>
          </a:p>
          <a:p>
            <a:pPr algn="ctr"/>
            <a:r>
              <a:rPr lang="en-US" sz="4400" b="1" cap="all" dirty="0">
                <a:latin typeface="Tahoma" pitchFamily="34" charset="0"/>
              </a:rPr>
              <a:t>Committees</a:t>
            </a:r>
            <a:endParaRPr lang="en-US" sz="4400" cap="all" dirty="0"/>
          </a:p>
        </p:txBody>
      </p:sp>
      <p:grpSp>
        <p:nvGrpSpPr>
          <p:cNvPr id="5" name="Group 4">
            <a:extLst>
              <a:ext uri="{FF2B5EF4-FFF2-40B4-BE49-F238E27FC236}">
                <a16:creationId xmlns:a16="http://schemas.microsoft.com/office/drawing/2014/main" id="{36FCFE46-023B-2464-A016-CC790C4CB36D}"/>
              </a:ext>
            </a:extLst>
          </p:cNvPr>
          <p:cNvGrpSpPr/>
          <p:nvPr/>
        </p:nvGrpSpPr>
        <p:grpSpPr>
          <a:xfrm>
            <a:off x="1038687" y="2751555"/>
            <a:ext cx="10585277" cy="1325563"/>
            <a:chOff x="1038687" y="2751555"/>
            <a:chExt cx="10585277" cy="1325563"/>
          </a:xfrm>
        </p:grpSpPr>
        <p:sp>
          <p:nvSpPr>
            <p:cNvPr id="3" name="Title 1">
              <a:extLst>
                <a:ext uri="{FF2B5EF4-FFF2-40B4-BE49-F238E27FC236}">
                  <a16:creationId xmlns:a16="http://schemas.microsoft.com/office/drawing/2014/main" id="{3D538483-93AC-A56E-29B0-44DA378D2462}"/>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73C9B125-2E62-ECA4-280C-6F53C631E0D4}"/>
                </a:ext>
              </a:extLst>
            </p:cNvPr>
            <p:cNvPicPr>
              <a:picLocks noChangeAspect="1"/>
            </p:cNvPicPr>
            <p:nvPr/>
          </p:nvPicPr>
          <p:blipFill rotWithShape="1">
            <a:blip r:embed="rId3"/>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136704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12D211F-CDB7-F3B5-74C6-42EEDEA92326}"/>
              </a:ext>
            </a:extLst>
          </p:cNvPr>
          <p:cNvSpPr>
            <a:spLocks noGrp="1"/>
          </p:cNvSpPr>
          <p:nvPr>
            <p:ph sz="quarter" idx="13"/>
          </p:nvPr>
        </p:nvSpPr>
        <p:spPr>
          <a:xfrm>
            <a:off x="6516104" y="993059"/>
            <a:ext cx="5341913" cy="4910956"/>
          </a:xfrm>
        </p:spPr>
        <p:txBody>
          <a:bodyPr/>
          <a:lstStyle/>
          <a:p>
            <a:pPr marL="0" indent="0">
              <a:buNone/>
            </a:pPr>
            <a:r>
              <a:rPr lang="en-US" sz="2800" dirty="0">
                <a:latin typeface="Tahoma" panose="020B0604030504040204" pitchFamily="34" charset="0"/>
                <a:ea typeface="Tahoma" panose="020B0604030504040204" pitchFamily="34" charset="0"/>
                <a:cs typeface="Tahoma" panose="020B0604030504040204" pitchFamily="34" charset="0"/>
              </a:rPr>
              <a:t>The CAC’s duties are specified in the Education Code and Local Plan.</a:t>
            </a:r>
          </a:p>
          <a:p>
            <a:pPr marL="0" indent="0">
              <a:buNone/>
            </a:pPr>
            <a:endParaRPr lang="en-US" dirty="0"/>
          </a:p>
          <a:p>
            <a:pPr marL="0" indent="0" algn="ctr">
              <a:buNone/>
            </a:pPr>
            <a:endParaRPr lang="en-US" dirty="0"/>
          </a:p>
        </p:txBody>
      </p:sp>
      <p:pic>
        <p:nvPicPr>
          <p:cNvPr id="7" name="Picture 4" descr="Premium Photo | Concept of business roles and responsibilities business  concept">
            <a:extLst>
              <a:ext uri="{FF2B5EF4-FFF2-40B4-BE49-F238E27FC236}">
                <a16:creationId xmlns:a16="http://schemas.microsoft.com/office/drawing/2014/main" id="{E72DD658-CE90-29CB-7517-2AA00E3276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9418" y="2766368"/>
            <a:ext cx="3836300" cy="2552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3417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B13FE5-6D9F-8E22-88AD-2F256E604C49}"/>
              </a:ext>
            </a:extLst>
          </p:cNvPr>
          <p:cNvSpPr/>
          <p:nvPr/>
        </p:nvSpPr>
        <p:spPr>
          <a:xfrm>
            <a:off x="1" y="0"/>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cap="all" dirty="0">
                <a:latin typeface="Tahoma" panose="020B0604030504040204" pitchFamily="34" charset="0"/>
                <a:ea typeface="Tahoma" panose="020B0604030504040204" pitchFamily="34" charset="0"/>
                <a:cs typeface="Tahoma" panose="020B0604030504040204" pitchFamily="34" charset="0"/>
              </a:rPr>
              <a:t> WHAT IS THE PURPOSE OF </a:t>
            </a:r>
          </a:p>
          <a:p>
            <a:pPr algn="ctr"/>
            <a:r>
              <a:rPr lang="en-US" sz="4000" b="1" cap="all" dirty="0">
                <a:latin typeface="Tahoma" panose="020B0604030504040204" pitchFamily="34" charset="0"/>
                <a:ea typeface="Tahoma" panose="020B0604030504040204" pitchFamily="34" charset="0"/>
                <a:cs typeface="Tahoma" panose="020B0604030504040204" pitchFamily="34" charset="0"/>
              </a:rPr>
              <a:t>THE CAC?</a:t>
            </a:r>
          </a:p>
        </p:txBody>
      </p:sp>
      <p:grpSp>
        <p:nvGrpSpPr>
          <p:cNvPr id="5" name="Group 4">
            <a:extLst>
              <a:ext uri="{FF2B5EF4-FFF2-40B4-BE49-F238E27FC236}">
                <a16:creationId xmlns:a16="http://schemas.microsoft.com/office/drawing/2014/main" id="{6732CB0F-B547-158C-828E-F630BD0B269C}"/>
              </a:ext>
            </a:extLst>
          </p:cNvPr>
          <p:cNvGrpSpPr/>
          <p:nvPr/>
        </p:nvGrpSpPr>
        <p:grpSpPr>
          <a:xfrm>
            <a:off x="658761" y="2751555"/>
            <a:ext cx="10150074" cy="1325563"/>
            <a:chOff x="1038687" y="2751555"/>
            <a:chExt cx="10585277" cy="1325563"/>
          </a:xfrm>
        </p:grpSpPr>
        <p:sp>
          <p:nvSpPr>
            <p:cNvPr id="3" name="Title 1">
              <a:extLst>
                <a:ext uri="{FF2B5EF4-FFF2-40B4-BE49-F238E27FC236}">
                  <a16:creationId xmlns:a16="http://schemas.microsoft.com/office/drawing/2014/main" id="{E1922F4C-77B2-BB51-2794-74A277AE671D}"/>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6A037041-5B34-EFBF-8AB1-E732A52ECB3C}"/>
                </a:ext>
              </a:extLst>
            </p:cNvPr>
            <p:cNvPicPr>
              <a:picLocks noChangeAspect="1"/>
            </p:cNvPicPr>
            <p:nvPr/>
          </p:nvPicPr>
          <p:blipFill rotWithShape="1">
            <a:blip r:embed="rId3"/>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130468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D9EDE61-5EB0-F103-AA13-63EAD71623BB}"/>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CAC Bylaws – Article II</a:t>
            </a:r>
            <a:br>
              <a:rPr lang="en-US" sz="1800" dirty="0">
                <a:latin typeface="Tahoma" panose="020B0604030504040204" pitchFamily="34" charset="0"/>
                <a:ea typeface="Tahoma" panose="020B0604030504040204" pitchFamily="34" charset="0"/>
                <a:cs typeface="Tahoma" panose="020B0604030504040204" pitchFamily="34" charset="0"/>
              </a:rPr>
            </a:br>
            <a:br>
              <a:rPr lang="en-US" sz="1800" dirty="0">
                <a:effectLst/>
                <a:latin typeface="Calibri" panose="020F0502020204030204" pitchFamily="34" charset="0"/>
                <a:ea typeface="Calibri" panose="020F0502020204030204" pitchFamily="34" charset="0"/>
              </a:rPr>
            </a:br>
            <a:endParaRPr lang="en-US" dirty="0"/>
          </a:p>
        </p:txBody>
      </p:sp>
      <p:sp>
        <p:nvSpPr>
          <p:cNvPr id="3" name="Slide Number Placeholder 2">
            <a:extLst>
              <a:ext uri="{FF2B5EF4-FFF2-40B4-BE49-F238E27FC236}">
                <a16:creationId xmlns:a16="http://schemas.microsoft.com/office/drawing/2014/main" id="{A1C62AF7-F7C1-A0EF-459A-FD7BC00D70D9}"/>
              </a:ext>
            </a:extLst>
          </p:cNvPr>
          <p:cNvSpPr>
            <a:spLocks noGrp="1"/>
          </p:cNvSpPr>
          <p:nvPr>
            <p:ph type="sldNum" sz="quarter" idx="12"/>
          </p:nvPr>
        </p:nvSpPr>
        <p:spPr/>
        <p:txBody>
          <a:bodyPr/>
          <a:lstStyle/>
          <a:p>
            <a:r>
              <a:rPr lang="en-US" dirty="0"/>
              <a:t> f3law.com | </a:t>
            </a:r>
            <a:fld id="{13400AC1-612A-4042-9DD2-75657F1E9181}" type="slidenum">
              <a:rPr lang="en-US" smtClean="0"/>
              <a:pPr/>
              <a:t>7</a:t>
            </a:fld>
            <a:endParaRPr lang="en-US" dirty="0"/>
          </a:p>
        </p:txBody>
      </p:sp>
      <p:sp>
        <p:nvSpPr>
          <p:cNvPr id="2" name="Content Placeholder 1">
            <a:extLst>
              <a:ext uri="{FF2B5EF4-FFF2-40B4-BE49-F238E27FC236}">
                <a16:creationId xmlns:a16="http://schemas.microsoft.com/office/drawing/2014/main" id="{CFE008E4-47DA-7317-66E1-DEC024277012}"/>
              </a:ext>
            </a:extLst>
          </p:cNvPr>
          <p:cNvSpPr>
            <a:spLocks noGrp="1"/>
          </p:cNvSpPr>
          <p:nvPr>
            <p:ph sz="quarter" idx="16"/>
          </p:nvPr>
        </p:nvSpPr>
        <p:spPr>
          <a:xfrm>
            <a:off x="546100" y="1419225"/>
            <a:ext cx="11041063" cy="4631379"/>
          </a:xfrm>
        </p:spPr>
        <p:txBody>
          <a:bodyPr/>
          <a:lstStyle/>
          <a:p>
            <a:pPr marL="0" indent="0">
              <a:buNone/>
            </a:pPr>
            <a:r>
              <a:rPr lang="en-US" sz="2400" dirty="0">
                <a:latin typeface="Tahoma" panose="020B0604030504040204" pitchFamily="34" charset="0"/>
                <a:ea typeface="Tahoma" panose="020B0604030504040204" pitchFamily="34" charset="0"/>
                <a:cs typeface="Tahoma" panose="020B0604030504040204" pitchFamily="34" charset="0"/>
              </a:rPr>
              <a:t>Section 2:01:  The purpose of the CAS shall be to bring together and support parents/guardians, students, professionals and community members to advocate for effective special education programs and services and to ensure families have meaningful opportunities to participate in education of their children at school and at home.</a:t>
            </a:r>
          </a:p>
          <a:p>
            <a:pPr marL="0"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dirty="0">
                <a:latin typeface="Tahoma" panose="020B0604030504040204" pitchFamily="34" charset="0"/>
                <a:ea typeface="Tahoma" panose="020B0604030504040204" pitchFamily="34" charset="0"/>
                <a:cs typeface="Tahoma" panose="020B0604030504040204" pitchFamily="34" charset="0"/>
              </a:rPr>
              <a:t>Section 2:02:  The CAC shall act in support of individuals with special needs and their families who are served by the SCUSD by representing broad interests in the community and promoting maximum interaction of parents and community members with Special Education Department and the school district in accordance with the law.</a:t>
            </a:r>
          </a:p>
        </p:txBody>
      </p:sp>
    </p:spTree>
    <p:extLst>
      <p:ext uri="{BB962C8B-B14F-4D97-AF65-F5344CB8AC3E}">
        <p14:creationId xmlns:p14="http://schemas.microsoft.com/office/powerpoint/2010/main" val="249781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B13FE5-6D9F-8E22-88AD-2F256E604C49}"/>
              </a:ext>
            </a:extLst>
          </p:cNvPr>
          <p:cNvSpPr/>
          <p:nvPr/>
        </p:nvSpPr>
        <p:spPr>
          <a:xfrm>
            <a:off x="1" y="0"/>
            <a:ext cx="12192000" cy="6858000"/>
          </a:xfrm>
          <a:prstGeom prst="rect">
            <a:avLst/>
          </a:prstGeom>
          <a:solidFill>
            <a:srgbClr val="5BC2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cap="all" dirty="0">
                <a:latin typeface="Tahoma" panose="020B0604030504040204" pitchFamily="34" charset="0"/>
                <a:ea typeface="Tahoma" panose="020B0604030504040204" pitchFamily="34" charset="0"/>
                <a:cs typeface="Tahoma" panose="020B0604030504040204" pitchFamily="34" charset="0"/>
              </a:rPr>
              <a:t>    </a:t>
            </a:r>
            <a:r>
              <a:rPr lang="en-US" sz="4000" b="1" cap="all" dirty="0">
                <a:latin typeface="Tahoma" panose="020B0604030504040204" pitchFamily="34" charset="0"/>
                <a:ea typeface="Tahoma" panose="020B0604030504040204" pitchFamily="34" charset="0"/>
                <a:cs typeface="Tahoma" panose="020B0604030504040204" pitchFamily="34" charset="0"/>
              </a:rPr>
              <a:t>What are the DUTIES of the CAC?</a:t>
            </a:r>
            <a:endParaRPr lang="en-US" sz="4000" b="1" cap="all" dirty="0">
              <a:solidFill>
                <a:srgbClr val="5BC2E7"/>
              </a:solidFill>
            </a:endParaRPr>
          </a:p>
        </p:txBody>
      </p:sp>
      <p:grpSp>
        <p:nvGrpSpPr>
          <p:cNvPr id="5" name="Group 4">
            <a:extLst>
              <a:ext uri="{FF2B5EF4-FFF2-40B4-BE49-F238E27FC236}">
                <a16:creationId xmlns:a16="http://schemas.microsoft.com/office/drawing/2014/main" id="{6732CB0F-B547-158C-828E-F630BD0B269C}"/>
              </a:ext>
            </a:extLst>
          </p:cNvPr>
          <p:cNvGrpSpPr/>
          <p:nvPr/>
        </p:nvGrpSpPr>
        <p:grpSpPr>
          <a:xfrm>
            <a:off x="302080" y="2741544"/>
            <a:ext cx="10585277" cy="1325563"/>
            <a:chOff x="1038687" y="2751555"/>
            <a:chExt cx="10585277" cy="1325563"/>
          </a:xfrm>
        </p:grpSpPr>
        <p:sp>
          <p:nvSpPr>
            <p:cNvPr id="3" name="Title 1">
              <a:extLst>
                <a:ext uri="{FF2B5EF4-FFF2-40B4-BE49-F238E27FC236}">
                  <a16:creationId xmlns:a16="http://schemas.microsoft.com/office/drawing/2014/main" id="{E1922F4C-77B2-BB51-2794-74A277AE671D}"/>
                </a:ext>
              </a:extLst>
            </p:cNvPr>
            <p:cNvSpPr txBox="1">
              <a:spLocks/>
            </p:cNvSpPr>
            <p:nvPr/>
          </p:nvSpPr>
          <p:spPr>
            <a:xfrm>
              <a:off x="2443973" y="2751555"/>
              <a:ext cx="9179991" cy="1325563"/>
            </a:xfrm>
            <a:prstGeom prst="rect">
              <a:avLst/>
            </a:prstGeom>
          </p:spPr>
          <p:txBody>
            <a:bodyPr anchor="ctr"/>
            <a:lstStyle>
              <a:lvl1pPr algn="l" defTabSz="914400" rtl="0" eaLnBrk="1" latinLnBrk="0" hangingPunct="1">
                <a:lnSpc>
                  <a:spcPct val="90000"/>
                </a:lnSpc>
                <a:spcBef>
                  <a:spcPct val="0"/>
                </a:spcBef>
                <a:buNone/>
                <a:defRPr sz="4000" b="0" i="0" kern="1200">
                  <a:solidFill>
                    <a:schemeClr val="bg1"/>
                  </a:solidFill>
                  <a:latin typeface="Arial Nova" panose="020B0504020202020204" pitchFamily="34" charset="0"/>
                  <a:ea typeface="Open Sans Light" panose="020B0306030504020204" pitchFamily="34" charset="0"/>
                  <a:cs typeface="Open Sans Light" panose="020B0306030504020204" pitchFamily="34" charset="0"/>
                </a:defRPr>
              </a:lvl1pPr>
            </a:lstStyle>
            <a:p>
              <a:pPr algn="ctr"/>
              <a:endParaRPr lang="en-US" dirty="0"/>
            </a:p>
          </p:txBody>
        </p:sp>
        <p:pic>
          <p:nvPicPr>
            <p:cNvPr id="4" name="Picture 3" descr="A black and white logo&#10;&#10;Description automatically generated">
              <a:extLst>
                <a:ext uri="{FF2B5EF4-FFF2-40B4-BE49-F238E27FC236}">
                  <a16:creationId xmlns:a16="http://schemas.microsoft.com/office/drawing/2014/main" id="{6A037041-5B34-EFBF-8AB1-E732A52ECB3C}"/>
                </a:ext>
              </a:extLst>
            </p:cNvPr>
            <p:cNvPicPr>
              <a:picLocks noChangeAspect="1"/>
            </p:cNvPicPr>
            <p:nvPr/>
          </p:nvPicPr>
          <p:blipFill rotWithShape="1">
            <a:blip r:embed="rId2"/>
            <a:srcRect l="10123" t="32233" r="69130" b="33449"/>
            <a:stretch/>
          </p:blipFill>
          <p:spPr>
            <a:xfrm>
              <a:off x="1038687" y="2778711"/>
              <a:ext cx="1136223" cy="1154097"/>
            </a:xfrm>
            <a:prstGeom prst="rect">
              <a:avLst/>
            </a:prstGeom>
          </p:spPr>
        </p:pic>
      </p:grpSp>
    </p:spTree>
    <p:extLst>
      <p:ext uri="{BB962C8B-B14F-4D97-AF65-F5344CB8AC3E}">
        <p14:creationId xmlns:p14="http://schemas.microsoft.com/office/powerpoint/2010/main" val="339011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56FF01-76D6-03C6-BF94-013A780A5CB7}"/>
              </a:ext>
            </a:extLst>
          </p:cNvPr>
          <p:cNvSpPr>
            <a:spLocks noGrp="1"/>
          </p:cNvSpPr>
          <p:nvPr>
            <p:ph type="sldNum" sz="quarter" idx="12"/>
          </p:nvPr>
        </p:nvSpPr>
        <p:spPr/>
        <p:txBody>
          <a:bodyPr/>
          <a:lstStyle/>
          <a:p>
            <a:r>
              <a:rPr lang="en-US" dirty="0"/>
              <a:t> f3law.com | </a:t>
            </a:r>
            <a:fld id="{13400AC1-612A-4042-9DD2-75657F1E9181}" type="slidenum">
              <a:rPr lang="en-US" smtClean="0"/>
              <a:pPr/>
              <a:t>9</a:t>
            </a:fld>
            <a:endParaRPr lang="en-US" dirty="0"/>
          </a:p>
        </p:txBody>
      </p:sp>
      <p:sp>
        <p:nvSpPr>
          <p:cNvPr id="4" name="Content Placeholder 3">
            <a:extLst>
              <a:ext uri="{FF2B5EF4-FFF2-40B4-BE49-F238E27FC236}">
                <a16:creationId xmlns:a16="http://schemas.microsoft.com/office/drawing/2014/main" id="{202C131D-B351-58C8-7EB1-C1B288608645}"/>
              </a:ext>
            </a:extLst>
          </p:cNvPr>
          <p:cNvSpPr>
            <a:spLocks noGrp="1"/>
          </p:cNvSpPr>
          <p:nvPr>
            <p:ph sz="quarter" idx="16"/>
          </p:nvPr>
        </p:nvSpPr>
        <p:spPr>
          <a:xfrm>
            <a:off x="262648" y="554477"/>
            <a:ext cx="11605097" cy="5710135"/>
          </a:xfrm>
        </p:spPr>
        <p:txBody>
          <a:bodyPr/>
          <a:lstStyle/>
          <a:p>
            <a:pPr marL="0" indent="0">
              <a:buNone/>
            </a:pPr>
            <a:r>
              <a:rPr lang="en-US" sz="2800" dirty="0">
                <a:latin typeface="Tahoma" panose="020B0604030504040204" pitchFamily="34" charset="0"/>
                <a:ea typeface="Tahoma" panose="020B0604030504040204" pitchFamily="34" charset="0"/>
                <a:cs typeface="Tahoma" panose="020B0604030504040204" pitchFamily="34" charset="0"/>
              </a:rPr>
              <a:t>CAC Duties - Education Code</a:t>
            </a:r>
          </a:p>
          <a:p>
            <a:r>
              <a:rPr lang="en-US" sz="2400" dirty="0">
                <a:latin typeface="Tahoma" panose="020B0604030504040204" pitchFamily="34" charset="0"/>
                <a:ea typeface="Tahoma" panose="020B0604030504040204" pitchFamily="34" charset="0"/>
                <a:cs typeface="Tahoma" panose="020B0604030504040204" pitchFamily="34" charset="0"/>
              </a:rPr>
              <a:t>Six duties per Education Code section 56194:</a:t>
            </a:r>
          </a:p>
          <a:p>
            <a:pPr lvl="1"/>
            <a:r>
              <a:rPr lang="en-US" sz="2400" dirty="0">
                <a:latin typeface="Tahoma" panose="020B0604030504040204" pitchFamily="34" charset="0"/>
                <a:ea typeface="Tahoma" panose="020B0604030504040204" pitchFamily="34" charset="0"/>
                <a:cs typeface="Tahoma" panose="020B0604030504040204" pitchFamily="34" charset="0"/>
              </a:rPr>
              <a:t>(1) Advise the SELPA in the development, amendment and review of the Local Plan; </a:t>
            </a:r>
          </a:p>
          <a:p>
            <a:pPr lvl="1"/>
            <a:r>
              <a:rPr lang="en-US" sz="2400" dirty="0">
                <a:latin typeface="Tahoma" panose="020B0604030504040204" pitchFamily="34" charset="0"/>
                <a:ea typeface="Tahoma" panose="020B0604030504040204" pitchFamily="34" charset="0"/>
                <a:cs typeface="Tahoma" panose="020B0604030504040204" pitchFamily="34" charset="0"/>
              </a:rPr>
              <a:t>(2) Recommend priorities to be addressed in the Local Plan; </a:t>
            </a:r>
          </a:p>
          <a:p>
            <a:pPr lvl="1"/>
            <a:r>
              <a:rPr lang="en-US" sz="2400" dirty="0">
                <a:latin typeface="Tahoma" panose="020B0604030504040204" pitchFamily="34" charset="0"/>
                <a:ea typeface="Tahoma" panose="020B0604030504040204" pitchFamily="34" charset="0"/>
                <a:cs typeface="Tahoma" panose="020B0604030504040204" pitchFamily="34" charset="0"/>
              </a:rPr>
              <a:t>(3) Assist in parent recruitment and parent education;</a:t>
            </a:r>
          </a:p>
          <a:p>
            <a:pPr lvl="1"/>
            <a:r>
              <a:rPr lang="en-US" sz="2400" dirty="0">
                <a:latin typeface="Tahoma" panose="020B0604030504040204" pitchFamily="34" charset="0"/>
                <a:ea typeface="Tahoma" panose="020B0604030504040204" pitchFamily="34" charset="0"/>
                <a:cs typeface="Tahoma" panose="020B0604030504040204" pitchFamily="34" charset="0"/>
              </a:rPr>
              <a:t>(4) Encourage community involvement;</a:t>
            </a:r>
          </a:p>
          <a:p>
            <a:pPr lvl="1"/>
            <a:r>
              <a:rPr lang="en-US" sz="2400" dirty="0">
                <a:latin typeface="Tahoma" panose="020B0604030504040204" pitchFamily="34" charset="0"/>
                <a:ea typeface="Tahoma" panose="020B0604030504040204" pitchFamily="34" charset="0"/>
                <a:cs typeface="Tahoma" panose="020B0604030504040204" pitchFamily="34" charset="0"/>
              </a:rPr>
              <a:t>(5) Support activities on behalf of individuals with exceptional needs; </a:t>
            </a:r>
          </a:p>
          <a:p>
            <a:pPr lvl="1"/>
            <a:r>
              <a:rPr lang="en-US" sz="2400" dirty="0">
                <a:latin typeface="Tahoma" panose="020B0604030504040204" pitchFamily="34" charset="0"/>
                <a:ea typeface="Tahoma" panose="020B0604030504040204" pitchFamily="34" charset="0"/>
                <a:cs typeface="Tahoma" panose="020B0604030504040204" pitchFamily="34" charset="0"/>
              </a:rPr>
              <a:t>(6) Assist with parent awareness on school attendance; and</a:t>
            </a:r>
          </a:p>
          <a:p>
            <a:pPr lvl="1"/>
            <a:r>
              <a:rPr lang="en-US" sz="2400" dirty="0">
                <a:latin typeface="Tahoma" panose="020B0604030504040204" pitchFamily="34" charset="0"/>
                <a:ea typeface="Tahoma" panose="020B0604030504040204" pitchFamily="34" charset="0"/>
                <a:cs typeface="Tahoma" panose="020B0604030504040204" pitchFamily="34" charset="0"/>
              </a:rPr>
              <a:t>(7) Supporting community involvement in the parent advisory committee to encourage the inclusion of parents of individuals with exceptional needs </a:t>
            </a:r>
          </a:p>
          <a:p>
            <a:pPr lvl="1"/>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513482796"/>
      </p:ext>
    </p:extLst>
  </p:cSld>
  <p:clrMapOvr>
    <a:masterClrMapping/>
  </p:clrMapOvr>
</p:sld>
</file>

<file path=ppt/theme/theme1.xml><?xml version="1.0" encoding="utf-8"?>
<a:theme xmlns:a="http://schemas.openxmlformats.org/drawingml/2006/main" name="Office Theme">
  <a:themeElements>
    <a:clrScheme name="F3 Law - Color Theme Option 1">
      <a:dk1>
        <a:srgbClr val="000000"/>
      </a:dk1>
      <a:lt1>
        <a:srgbClr val="FFFFFF"/>
      </a:lt1>
      <a:dk2>
        <a:srgbClr val="44546A"/>
      </a:dk2>
      <a:lt2>
        <a:srgbClr val="E7E6E6"/>
      </a:lt2>
      <a:accent1>
        <a:srgbClr val="84BD00"/>
      </a:accent1>
      <a:accent2>
        <a:srgbClr val="4C2C69"/>
      </a:accent2>
      <a:accent3>
        <a:srgbClr val="5BC2E7"/>
      </a:accent3>
      <a:accent4>
        <a:srgbClr val="FFE8C2"/>
      </a:accent4>
      <a:accent5>
        <a:srgbClr val="464646"/>
      </a:accent5>
      <a:accent6>
        <a:srgbClr val="B5DC2D"/>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Z Pitch Deck Template master" id="{F7EB43FD-AF04-D74C-B214-D424AE088E84}" vid="{D1AA9B76-6784-BE4F-B9D5-C913A16A65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item.xml>��< ? x m l   v e r s i o n = " 1 . 0 "   e n c o d i n g = " u t f - 1 6 " ? >  
 < p r o p e r t i e s   x m l n s = " h t t p : / / w w w . i m a n a g e . c o m / w o r k / x m l s c h e m a " >  
     < d o c u m e n t i d > i M a n a g e ! 7 0 1 2 2 3 5 . 1 < / d o c u m e n t i d >  
     < s e n d e r i d > S B R O O K S < / s e n d e r i d >  
     < s e n d e r e m a i l > S B R O O K S @ F 3 L A W . C O M < / s e n d e r e m a i l >  
     < l a s t m o d i f i e d > 2 0 2 4 - 0 8 - 0 6 T 0 0 : 2 6 : 4 8 . 0 0 0 0 0 0 0 - 0 7 : 0 0 < / l a s t m o d i f i e d >  
     < d a t a b a s e > i M a n a g e < / d a t a b a s e >  
 < / p r o p e r t i e s > 
</file>

<file path=docProps/app.xml><?xml version="1.0" encoding="utf-8"?>
<Properties xmlns="http://schemas.openxmlformats.org/officeDocument/2006/extended-properties" xmlns:vt="http://schemas.openxmlformats.org/officeDocument/2006/docPropsVTypes">
  <Template/>
  <TotalTime>4403</TotalTime>
  <Words>1424</Words>
  <Application>Microsoft Office PowerPoint</Application>
  <PresentationFormat>Widescreen</PresentationFormat>
  <Paragraphs>167</Paragraphs>
  <Slides>34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Arial Nova</vt:lpstr>
      <vt:lpstr>Arial Nova Light</vt:lpstr>
      <vt:lpstr>Calibri</vt:lpstr>
      <vt:lpstr>Courier New</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CAC Bylaws – Article II  </vt:lpstr>
      <vt:lpstr>PowerPoint Presentation</vt:lpstr>
      <vt:lpstr>PowerPoint Presentation</vt:lpstr>
      <vt:lpstr>PowerPoint Presentation</vt:lpstr>
      <vt:lpstr>Brown Act Topics </vt:lpstr>
      <vt:lpstr>Does the “Brown Act” Apply to the CAC?</vt:lpstr>
      <vt:lpstr>Local Plan and the Brown Act</vt:lpstr>
      <vt:lpstr>PowerPoint Presentation</vt:lpstr>
      <vt:lpstr> </vt:lpstr>
      <vt:lpstr>OPEN MEETINGS</vt:lpstr>
      <vt:lpstr>“Meeting” Defined</vt:lpstr>
      <vt:lpstr>Serial Meetings Prohibited</vt:lpstr>
      <vt:lpstr>Serial Meetings Exceptions</vt:lpstr>
      <vt:lpstr>Meetings Do Not Include…</vt:lpstr>
      <vt:lpstr>General Constraints</vt:lpstr>
      <vt:lpstr>PowerPoint Presentation</vt:lpstr>
      <vt:lpstr>Agendas      Agenda             Description</vt:lpstr>
      <vt:lpstr>Action and Discussion of Items      Placement of      Items on Agenda</vt:lpstr>
      <vt:lpstr>Public Participation and Comment</vt:lpstr>
      <vt:lpstr>Public Participation and Comment (cont’d)</vt:lpstr>
      <vt:lpstr>Brown Act Violations</vt:lpstr>
      <vt:lpstr>Cure or Correct Demands</vt:lpstr>
      <vt:lpstr>PowerPoint Presentation</vt:lpstr>
      <vt:lpstr>Running an Effective Meeting </vt:lpstr>
      <vt:lpstr>Tips For Effective Communications Between CAC Members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Landon</dc:creator>
  <cp:lastModifiedBy>Diane Marshall-Freeman</cp:lastModifiedBy>
  <cp:revision>269</cp:revision>
  <cp:lastPrinted>2024-08-06T00:19:34Z</cp:lastPrinted>
  <dcterms:created xsi:type="dcterms:W3CDTF">2020-12-29T21:29:15Z</dcterms:created>
  <dcterms:modified xsi:type="dcterms:W3CDTF">2024-08-06T07:26:48Z</dcterms:modified>
</cp:coreProperties>
</file>